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6"/>
  </p:notesMasterIdLst>
  <p:handoutMasterIdLst>
    <p:handoutMasterId r:id="rId33"/>
  </p:handoutMasterIdLst>
  <p:sldIdLst>
    <p:sldId id="256" r:id="rId4"/>
    <p:sldId id="417" r:id="rId5"/>
    <p:sldId id="419" r:id="rId6"/>
    <p:sldId id="394" r:id="rId7"/>
    <p:sldId id="396" r:id="rId8"/>
    <p:sldId id="418" r:id="rId9"/>
    <p:sldId id="292" r:id="rId10"/>
    <p:sldId id="349" r:id="rId11"/>
    <p:sldId id="350" r:id="rId12"/>
    <p:sldId id="395" r:id="rId13"/>
    <p:sldId id="422" r:id="rId14"/>
    <p:sldId id="351" r:id="rId15"/>
    <p:sldId id="399" r:id="rId16"/>
    <p:sldId id="400" r:id="rId17"/>
    <p:sldId id="352" r:id="rId18"/>
    <p:sldId id="353" r:id="rId19"/>
    <p:sldId id="354" r:id="rId20"/>
    <p:sldId id="380" r:id="rId21"/>
    <p:sldId id="346" r:id="rId22"/>
    <p:sldId id="398" r:id="rId23"/>
    <p:sldId id="356" r:id="rId24"/>
    <p:sldId id="420" r:id="rId25"/>
    <p:sldId id="421" r:id="rId27"/>
    <p:sldId id="401" r:id="rId28"/>
    <p:sldId id="385" r:id="rId29"/>
    <p:sldId id="381" r:id="rId30"/>
    <p:sldId id="386" r:id="rId31"/>
    <p:sldId id="423" r:id="rId32"/>
  </p:sldIdLst>
  <p:sldSz cx="12192000" cy="6858000"/>
  <p:notesSz cx="6887845"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B3B3"/>
    <a:srgbClr val="8DA4FE"/>
    <a:srgbClr val="77BED2"/>
    <a:srgbClr val="208AB5"/>
    <a:srgbClr val="89ABBA"/>
    <a:srgbClr val="FAF0F0"/>
    <a:srgbClr val="960000"/>
    <a:srgbClr val="FFBDBD"/>
    <a:srgbClr val="C7C7C7"/>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76" autoAdjust="0"/>
    <p:restoredTop sz="94660"/>
  </p:normalViewPr>
  <p:slideViewPr>
    <p:cSldViewPr snapToGrid="0">
      <p:cViewPr>
        <p:scale>
          <a:sx n="80" d="100"/>
          <a:sy n="80" d="100"/>
        </p:scale>
        <p:origin x="336" y="-268"/>
      </p:cViewPr>
      <p:guideLst/>
    </p:cSldViewPr>
  </p:slideViewPr>
  <p:notesTextViewPr>
    <p:cViewPr>
      <p:scale>
        <a:sx n="1" d="1"/>
        <a:sy n="1" d="1"/>
      </p:scale>
      <p:origin x="0" y="0"/>
    </p:cViewPr>
  </p:notesTextViewPr>
  <p:notesViewPr>
    <p:cSldViewPr snapToGrid="0">
      <p:cViewPr varScale="1">
        <p:scale>
          <a:sx n="53" d="100"/>
          <a:sy n="53" d="100"/>
        </p:scale>
        <p:origin x="2826"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notesMaster" Target="notesMasters/notes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PH"/>
          </a:p>
        </p:txBody>
      </p:sp>
      <p:sp>
        <p:nvSpPr>
          <p:cNvPr id="3" name="Date Placehold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D45D9A76-1189-4BD4-9D6C-6ECC6CF7FD58}" type="datetimeFigureOut">
              <a:rPr lang="en-PH" smtClean="0"/>
            </a:fld>
            <a:endParaRPr lang="en-PH"/>
          </a:p>
        </p:txBody>
      </p:sp>
      <p:sp>
        <p:nvSpPr>
          <p:cNvPr id="4" name="Footer Placehold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PH"/>
          </a:p>
        </p:txBody>
      </p:sp>
      <p:sp>
        <p:nvSpPr>
          <p:cNvPr id="5" name="Slide Number Placehold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98C79D5F-6F99-49B8-BA4B-282908A82A53}" type="slidenum">
              <a:rPr lang="en-PH" smtClean="0"/>
            </a:fld>
            <a:endParaRPr lang="en-P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733" cy="5027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01518" y="0"/>
            <a:ext cx="2984733" cy="502755"/>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37833" y="1252538"/>
            <a:ext cx="6012180" cy="3381851"/>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785" y="4822269"/>
            <a:ext cx="5510276" cy="3945493"/>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9517546"/>
            <a:ext cx="2984733" cy="5027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01518" y="9517546"/>
            <a:ext cx="2984733" cy="502754"/>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image" Target="../media/image5.jpeg"/><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5.jpeg"/><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8" name="Rectangle 7"/>
          <p:cNvSpPr/>
          <p:nvPr userDrawn="1"/>
        </p:nvSpPr>
        <p:spPr>
          <a:xfrm>
            <a:off x="0" y="0"/>
            <a:ext cx="12192000" cy="5822830"/>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0" y="1465177"/>
            <a:ext cx="9144000" cy="3355581"/>
          </a:xfrm>
        </p:spPr>
        <p:txBody>
          <a:bodyPr anchor="b">
            <a:normAutofit/>
          </a:bodyPr>
          <a:lstStyle>
            <a:lvl1pPr algn="ctr">
              <a:defRPr sz="4800" b="1">
                <a:solidFill>
                  <a:schemeClr val="bg1"/>
                </a:solidFill>
                <a:latin typeface="Bookman Old Style" panose="02050604050505020204" pitchFamily="18" charset="0"/>
              </a:defRPr>
            </a:lvl1pPr>
          </a:lstStyle>
          <a:p>
            <a:r>
              <a:rPr lang="en-US" dirty="0"/>
              <a:t>CLICK TO ADD TITLE HERE</a:t>
            </a:r>
            <a:endParaRPr lang="en-US" dirty="0"/>
          </a:p>
        </p:txBody>
      </p:sp>
      <p:sp>
        <p:nvSpPr>
          <p:cNvPr id="3" name="Subtitle 2"/>
          <p:cNvSpPr>
            <a:spLocks noGrp="1"/>
          </p:cNvSpPr>
          <p:nvPr>
            <p:ph type="subTitle" idx="1" hasCustomPrompt="1"/>
          </p:nvPr>
        </p:nvSpPr>
        <p:spPr>
          <a:xfrm>
            <a:off x="1524000" y="4876830"/>
            <a:ext cx="9144000" cy="515994"/>
          </a:xfrm>
        </p:spPr>
        <p:txBody>
          <a:bodyPr/>
          <a:lstStyle>
            <a:lvl1pPr marL="0" indent="0" algn="ctr">
              <a:lnSpc>
                <a:spcPct val="100000"/>
              </a:lnSpc>
              <a:buNone/>
              <a:defRPr sz="2400" b="1" i="0">
                <a:solidFill>
                  <a:schemeClr val="bg1"/>
                </a:solidFill>
                <a:latin typeface="Bookman Old Style" panose="0205060405050502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0765" y="80453"/>
            <a:ext cx="2950470" cy="1417323"/>
          </a:xfrm>
          <a:prstGeom prst="rect">
            <a:avLst/>
          </a:prstGeom>
        </p:spPr>
      </p:pic>
      <p:pic>
        <p:nvPicPr>
          <p:cNvPr id="11" name="Picture 10"/>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3998" y="5840489"/>
            <a:ext cx="9144001" cy="937058"/>
          </a:xfrm>
          <a:prstGeom prst="rect">
            <a:avLst/>
          </a:prstGeom>
          <a:noFill/>
          <a:ln>
            <a:noFill/>
          </a:ln>
        </p:spPr>
      </p:pic>
      <p:graphicFrame>
        <p:nvGraphicFramePr>
          <p:cNvPr id="4" name="Table 3"/>
          <p:cNvGraphicFramePr>
            <a:graphicFrameLocks noGrp="1"/>
          </p:cNvGraphicFramePr>
          <p:nvPr userDrawn="1"/>
        </p:nvGraphicFramePr>
        <p:xfrm>
          <a:off x="8001588" y="6418088"/>
          <a:ext cx="1979930" cy="274320"/>
        </p:xfrm>
        <a:graphic>
          <a:graphicData uri="http://schemas.openxmlformats.org/drawingml/2006/table">
            <a:tbl>
              <a:tblPr firstRow="1" firstCol="1" bandRow="1">
                <a:tableStyleId>{5C22544A-7EE6-4342-B048-85BDC9FD1C3A}</a:tableStyleId>
              </a:tblPr>
              <a:tblGrid>
                <a:gridCol w="600075"/>
                <a:gridCol w="758190"/>
                <a:gridCol w="367030"/>
                <a:gridCol w="254635"/>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endPar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Slide Number Placeholder 5"/>
          <p:cNvSpPr txBox="1"/>
          <p:nvPr userDrawn="1"/>
        </p:nvSpPr>
        <p:spPr>
          <a:xfrm>
            <a:off x="9605752" y="6412422"/>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fld>
            <a:endParaRPr lang="en-US" dirty="0"/>
          </a:p>
        </p:txBody>
      </p:sp>
      <p:sp>
        <p:nvSpPr>
          <p:cNvPr id="21" name="Date Placeholder 20"/>
          <p:cNvSpPr>
            <a:spLocks noGrp="1"/>
          </p:cNvSpPr>
          <p:nvPr>
            <p:ph type="dt" sz="half" idx="14"/>
          </p:nvPr>
        </p:nvSpPr>
        <p:spPr/>
        <p:txBody>
          <a:bodyPr/>
          <a:lstStyle/>
          <a:p>
            <a:fld id="{99E61A2A-A924-49B0-9433-0FCD3D5333F9}" type="datetimeFigureOut">
              <a:rPr lang="en-US" smtClean="0"/>
            </a:fld>
            <a:endParaRPr lang="en-US"/>
          </a:p>
        </p:txBody>
      </p:sp>
      <p:sp>
        <p:nvSpPr>
          <p:cNvPr id="22" name="Footer Placeholder 21"/>
          <p:cNvSpPr>
            <a:spLocks noGrp="1"/>
          </p:cNvSpPr>
          <p:nvPr>
            <p:ph type="ftr" sz="quarter" idx="15"/>
          </p:nvPr>
        </p:nvSpPr>
        <p:spPr/>
        <p:txBody>
          <a:bodyPr/>
          <a:lstStyle/>
          <a:p>
            <a:endParaRPr lang="en-US"/>
          </a:p>
        </p:txBody>
      </p:sp>
      <p:sp>
        <p:nvSpPr>
          <p:cNvPr id="23" name="Slide Number Placeholder 22"/>
          <p:cNvSpPr>
            <a:spLocks noGrp="1"/>
          </p:cNvSpPr>
          <p:nvPr>
            <p:ph type="sldNum" sz="quarter" idx="16"/>
          </p:nvPr>
        </p:nvSpPr>
        <p:spPr/>
        <p:txBody>
          <a:bodyPr/>
          <a:lstStyle/>
          <a:p>
            <a:fld id="{E4A6D72F-D5D8-40ED-8A86-6B759318CC6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255917" y="-50306"/>
            <a:ext cx="12447917" cy="174099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normAutofit/>
          </a:bodyPr>
          <a:lstStyle>
            <a:lvl1pPr>
              <a:defRPr sz="4000" b="1">
                <a:solidFill>
                  <a:schemeClr val="bg1"/>
                </a:solidFill>
                <a:latin typeface="Bookman Old Style" panose="02050604050505020204" pitchFamily="18" charset="0"/>
              </a:defRPr>
            </a:lvl1pPr>
          </a:lstStyle>
          <a:p>
            <a:r>
              <a:rPr lang="en-US" dirty="0"/>
              <a:t>CLICK TO EDIT MASTER TITLE STYLE</a:t>
            </a:r>
            <a:endParaRPr lang="en-US" dirty="0"/>
          </a:p>
        </p:txBody>
      </p:sp>
      <p:sp>
        <p:nvSpPr>
          <p:cNvPr id="3" name="Vertical Text Placeholder 2"/>
          <p:cNvSpPr>
            <a:spLocks noGrp="1"/>
          </p:cNvSpPr>
          <p:nvPr>
            <p:ph type="body" orient="vert" idx="1"/>
          </p:nvPr>
        </p:nvSpPr>
        <p:spPr>
          <a:xfrm>
            <a:off x="838200" y="1825625"/>
            <a:ext cx="10515600" cy="4296080"/>
          </a:xfrm>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a:stretch>
            <a:fillRect/>
          </a:stretch>
        </p:blipFill>
        <p:spPr>
          <a:xfrm>
            <a:off x="6830680" y="6121705"/>
            <a:ext cx="4517367" cy="693518"/>
          </a:xfrm>
          <a:prstGeom prst="rect">
            <a:avLst/>
          </a:prstGeom>
        </p:spPr>
      </p:pic>
      <p:pic>
        <p:nvPicPr>
          <p:cNvPr id="12" name="Picture 11"/>
          <p:cNvPicPr/>
          <p:nvPr userDrawn="1"/>
        </p:nvPicPr>
        <p:blipFill rotWithShape="1">
          <a:blip r:embed="rId3" cstate="print">
            <a:extLst>
              <a:ext uri="{28A0092B-C50C-407E-A947-70E740481C1C}">
                <a14:useLocalDpi xmlns:a14="http://schemas.microsoft.com/office/drawing/2010/main" val="0"/>
              </a:ext>
            </a:extLst>
          </a:blip>
          <a:srcRect r="8240"/>
          <a:stretch>
            <a:fillRect/>
          </a:stretch>
        </p:blipFill>
        <p:spPr bwMode="auto">
          <a:xfrm>
            <a:off x="920146" y="6124847"/>
            <a:ext cx="5910534" cy="652699"/>
          </a:xfrm>
          <a:prstGeom prst="rect">
            <a:avLst/>
          </a:prstGeom>
          <a:noFill/>
          <a:ln>
            <a:noFill/>
          </a:ln>
        </p:spPr>
      </p:pic>
      <p:graphicFrame>
        <p:nvGraphicFramePr>
          <p:cNvPr id="4" name="Table 3"/>
          <p:cNvGraphicFramePr>
            <a:graphicFrameLocks noGrp="1"/>
          </p:cNvGraphicFramePr>
          <p:nvPr userDrawn="1"/>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gridCol w="758190"/>
                <a:gridCol w="367030"/>
                <a:gridCol w="254635"/>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endPar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Slide Number Placeholder 5"/>
          <p:cNvSpPr txBox="1"/>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8" name="Rectangle 7"/>
          <p:cNvSpPr/>
          <p:nvPr userDrawn="1"/>
        </p:nvSpPr>
        <p:spPr>
          <a:xfrm>
            <a:off x="0" y="0"/>
            <a:ext cx="12192000" cy="5822830"/>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0" y="1465177"/>
            <a:ext cx="9144000" cy="3355581"/>
          </a:xfrm>
        </p:spPr>
        <p:txBody>
          <a:bodyPr anchor="b">
            <a:normAutofit/>
          </a:bodyPr>
          <a:lstStyle>
            <a:lvl1pPr algn="ctr">
              <a:defRPr sz="4800" b="1">
                <a:solidFill>
                  <a:schemeClr val="bg1"/>
                </a:solidFill>
                <a:latin typeface="Bookman Old Style" panose="02050604050505020204" pitchFamily="18" charset="0"/>
              </a:defRPr>
            </a:lvl1pPr>
          </a:lstStyle>
          <a:p>
            <a:r>
              <a:rPr lang="en-US" dirty="0"/>
              <a:t>CLICK TO ADD TITLE HERE</a:t>
            </a:r>
            <a:endParaRPr lang="en-US" dirty="0"/>
          </a:p>
        </p:txBody>
      </p:sp>
      <p:sp>
        <p:nvSpPr>
          <p:cNvPr id="3" name="Subtitle 2"/>
          <p:cNvSpPr>
            <a:spLocks noGrp="1"/>
          </p:cNvSpPr>
          <p:nvPr>
            <p:ph type="subTitle" idx="1" hasCustomPrompt="1"/>
          </p:nvPr>
        </p:nvSpPr>
        <p:spPr>
          <a:xfrm>
            <a:off x="1524000" y="4876830"/>
            <a:ext cx="9144000" cy="515994"/>
          </a:xfrm>
        </p:spPr>
        <p:txBody>
          <a:bodyPr/>
          <a:lstStyle>
            <a:lvl1pPr marL="0" indent="0" algn="ctr">
              <a:lnSpc>
                <a:spcPct val="100000"/>
              </a:lnSpc>
              <a:buNone/>
              <a:defRPr sz="2400" b="1" i="0">
                <a:solidFill>
                  <a:schemeClr val="bg1"/>
                </a:solidFill>
                <a:latin typeface="Bookman Old Style" panose="0205060405050502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0765" y="80453"/>
            <a:ext cx="2950470" cy="1417323"/>
          </a:xfrm>
          <a:prstGeom prst="rect">
            <a:avLst/>
          </a:prstGeom>
        </p:spPr>
      </p:pic>
      <p:pic>
        <p:nvPicPr>
          <p:cNvPr id="11" name="Picture 10"/>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3998" y="5840489"/>
            <a:ext cx="9144001" cy="937058"/>
          </a:xfrm>
          <a:prstGeom prst="rect">
            <a:avLst/>
          </a:prstGeom>
          <a:noFill/>
          <a:ln>
            <a:noFill/>
          </a:ln>
        </p:spPr>
      </p:pic>
      <p:graphicFrame>
        <p:nvGraphicFramePr>
          <p:cNvPr id="4" name="Table 3"/>
          <p:cNvGraphicFramePr>
            <a:graphicFrameLocks noGrp="1"/>
          </p:cNvGraphicFramePr>
          <p:nvPr userDrawn="1"/>
        </p:nvGraphicFramePr>
        <p:xfrm>
          <a:off x="8001588" y="6418088"/>
          <a:ext cx="1979930" cy="274320"/>
        </p:xfrm>
        <a:graphic>
          <a:graphicData uri="http://schemas.openxmlformats.org/drawingml/2006/table">
            <a:tbl>
              <a:tblPr firstRow="1" firstCol="1" bandRow="1">
                <a:tableStyleId>{5C22544A-7EE6-4342-B048-85BDC9FD1C3A}</a:tableStyleId>
              </a:tblPr>
              <a:tblGrid>
                <a:gridCol w="600075"/>
                <a:gridCol w="758190"/>
                <a:gridCol w="367030"/>
                <a:gridCol w="254635"/>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endPar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Slide Number Placeholder 5"/>
          <p:cNvSpPr txBox="1"/>
          <p:nvPr userDrawn="1"/>
        </p:nvSpPr>
        <p:spPr>
          <a:xfrm>
            <a:off x="9605752" y="6412422"/>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fld>
            <a:endParaRPr lang="en-US" dirty="0"/>
          </a:p>
        </p:txBody>
      </p:sp>
      <p:sp>
        <p:nvSpPr>
          <p:cNvPr id="21" name="Date Placeholder 20"/>
          <p:cNvSpPr>
            <a:spLocks noGrp="1"/>
          </p:cNvSpPr>
          <p:nvPr>
            <p:ph type="dt" sz="half" idx="14"/>
          </p:nvPr>
        </p:nvSpPr>
        <p:spPr/>
        <p:txBody>
          <a:bodyPr/>
          <a:lstStyle/>
          <a:p>
            <a:fld id="{99E61A2A-A924-49B0-9433-0FCD3D5333F9}" type="datetimeFigureOut">
              <a:rPr lang="en-US" smtClean="0"/>
            </a:fld>
            <a:endParaRPr lang="en-US"/>
          </a:p>
        </p:txBody>
      </p:sp>
      <p:sp>
        <p:nvSpPr>
          <p:cNvPr id="22" name="Footer Placeholder 21"/>
          <p:cNvSpPr>
            <a:spLocks noGrp="1"/>
          </p:cNvSpPr>
          <p:nvPr>
            <p:ph type="ftr" sz="quarter" idx="15"/>
          </p:nvPr>
        </p:nvSpPr>
        <p:spPr/>
        <p:txBody>
          <a:bodyPr/>
          <a:lstStyle/>
          <a:p>
            <a:endParaRPr lang="en-US"/>
          </a:p>
        </p:txBody>
      </p:sp>
      <p:sp>
        <p:nvSpPr>
          <p:cNvPr id="23" name="Slide Number Placeholder 22"/>
          <p:cNvSpPr>
            <a:spLocks noGrp="1"/>
          </p:cNvSpPr>
          <p:nvPr>
            <p:ph type="sldNum" sz="quarter" idx="16"/>
          </p:nvPr>
        </p:nvSpPr>
        <p:spPr/>
        <p:txBody>
          <a:bodyPr/>
          <a:lstStyle/>
          <a:p>
            <a:fld id="{E4A6D72F-D5D8-40ED-8A86-6B759318CC63}"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9526" y="-50306"/>
            <a:ext cx="12201525" cy="174099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normAutofit/>
          </a:bodyPr>
          <a:lstStyle>
            <a:lvl1pPr>
              <a:defRPr sz="4000" b="1">
                <a:solidFill>
                  <a:schemeClr val="bg1"/>
                </a:solidFill>
                <a:latin typeface="Bookman Old Style" panose="02050604050505020204" pitchFamily="18" charset="0"/>
              </a:defRPr>
            </a:lvl1pPr>
          </a:lstStyle>
          <a:p>
            <a:r>
              <a:rPr lang="en-US" dirty="0"/>
              <a:t>CLICK TO EDIT MASTER TITLE STYLE</a:t>
            </a:r>
            <a:endParaRPr lang="en-US" dirty="0"/>
          </a:p>
        </p:txBody>
      </p:sp>
      <p:sp>
        <p:nvSpPr>
          <p:cNvPr id="3" name="Content Placeholder 2"/>
          <p:cNvSpPr>
            <a:spLocks noGrp="1"/>
          </p:cNvSpPr>
          <p:nvPr>
            <p:ph idx="1"/>
          </p:nvPr>
        </p:nvSpPr>
        <p:spPr>
          <a:xfrm>
            <a:off x="838201" y="1847850"/>
            <a:ext cx="10515600" cy="4273855"/>
          </a:xfrm>
        </p:spPr>
        <p:txBody>
          <a:bodyPr/>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2" name="Slide Number Placeholder 5"/>
          <p:cNvSpPr>
            <a:spLocks noGrp="1"/>
          </p:cNvSpPr>
          <p:nvPr>
            <p:ph type="sldNum" sz="quarter" idx="12"/>
          </p:nvPr>
        </p:nvSpPr>
        <p:spPr>
          <a:xfrm>
            <a:off x="9489058" y="6330560"/>
            <a:ext cx="414067" cy="365125"/>
          </a:xfrm>
        </p:spPr>
        <p:txBody>
          <a:bodyPr/>
          <a:lstStyle/>
          <a:p>
            <a:fld id="{E4A6D72F-D5D8-40ED-8A86-6B759318CC63}" type="slidenum">
              <a:rPr lang="en-US" smtClean="0"/>
            </a:fld>
            <a:endParaRPr lang="en-US" dirty="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a:stretch>
            <a:fillRect/>
          </a:stretch>
        </p:blipFill>
        <p:spPr>
          <a:xfrm>
            <a:off x="6770298" y="6121705"/>
            <a:ext cx="4517367" cy="693518"/>
          </a:xfrm>
          <a:prstGeom prst="rect">
            <a:avLst/>
          </a:prstGeom>
        </p:spPr>
      </p:pic>
      <p:pic>
        <p:nvPicPr>
          <p:cNvPr id="10" name="Picture 9"/>
          <p:cNvPicPr/>
          <p:nvPr userDrawn="1"/>
        </p:nvPicPr>
        <p:blipFill rotWithShape="1">
          <a:blip r:embed="rId3" cstate="print">
            <a:extLst>
              <a:ext uri="{28A0092B-C50C-407E-A947-70E740481C1C}">
                <a14:useLocalDpi xmlns:a14="http://schemas.microsoft.com/office/drawing/2010/main" val="0"/>
              </a:ext>
            </a:extLst>
          </a:blip>
          <a:srcRect r="8240"/>
          <a:stretch>
            <a:fillRect/>
          </a:stretch>
        </p:blipFill>
        <p:spPr bwMode="auto">
          <a:xfrm>
            <a:off x="920146" y="6124847"/>
            <a:ext cx="5844398" cy="652699"/>
          </a:xfrm>
          <a:prstGeom prst="rect">
            <a:avLst/>
          </a:prstGeom>
          <a:noFill/>
          <a:ln>
            <a:noFill/>
          </a:ln>
        </p:spPr>
      </p:pic>
      <p:graphicFrame>
        <p:nvGraphicFramePr>
          <p:cNvPr id="5" name="Table 4"/>
          <p:cNvGraphicFramePr>
            <a:graphicFrameLocks noGrp="1"/>
          </p:cNvGraphicFramePr>
          <p:nvPr userDrawn="1"/>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gridCol w="758190"/>
                <a:gridCol w="367030"/>
                <a:gridCol w="254635"/>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endPar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Slide Number Placeholder 5"/>
          <p:cNvSpPr txBox="1"/>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255917" y="-50306"/>
            <a:ext cx="12447917" cy="6139956"/>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1709738"/>
            <a:ext cx="10515600" cy="2852737"/>
          </a:xfrm>
        </p:spPr>
        <p:txBody>
          <a:bodyPr anchor="b"/>
          <a:lstStyle>
            <a:lvl1pPr>
              <a:defRPr sz="6000" b="1">
                <a:solidFill>
                  <a:schemeClr val="bg1"/>
                </a:solidFill>
                <a:latin typeface="Bookman Old Style" panose="02050604050505020204" pitchFamily="18" charset="0"/>
              </a:defRPr>
            </a:lvl1pPr>
          </a:lstStyle>
          <a:p>
            <a:r>
              <a:rPr lang="en-US" dirty="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i="1">
                <a:solidFill>
                  <a:schemeClr val="bg1"/>
                </a:solidFill>
                <a:latin typeface="Bookman Old Style" panose="0205060405050502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a:stretch>
            <a:fillRect/>
          </a:stretch>
        </p:blipFill>
        <p:spPr>
          <a:xfrm>
            <a:off x="6830680" y="6121705"/>
            <a:ext cx="4517367" cy="693518"/>
          </a:xfrm>
          <a:prstGeom prst="rect">
            <a:avLst/>
          </a:prstGeom>
        </p:spPr>
      </p:pic>
      <p:pic>
        <p:nvPicPr>
          <p:cNvPr id="11" name="Picture 10"/>
          <p:cNvPicPr/>
          <p:nvPr userDrawn="1"/>
        </p:nvPicPr>
        <p:blipFill rotWithShape="1">
          <a:blip r:embed="rId3" cstate="print">
            <a:extLst>
              <a:ext uri="{28A0092B-C50C-407E-A947-70E740481C1C}">
                <a14:useLocalDpi xmlns:a14="http://schemas.microsoft.com/office/drawing/2010/main" val="0"/>
              </a:ext>
            </a:extLst>
          </a:blip>
          <a:srcRect r="8240"/>
          <a:stretch>
            <a:fillRect/>
          </a:stretch>
        </p:blipFill>
        <p:spPr bwMode="auto">
          <a:xfrm>
            <a:off x="920146" y="6124847"/>
            <a:ext cx="5910534" cy="652699"/>
          </a:xfrm>
          <a:prstGeom prst="rect">
            <a:avLst/>
          </a:prstGeom>
          <a:noFill/>
          <a:ln>
            <a:noFill/>
          </a:ln>
        </p:spPr>
      </p:pic>
      <p:graphicFrame>
        <p:nvGraphicFramePr>
          <p:cNvPr id="4" name="Table 3"/>
          <p:cNvGraphicFramePr>
            <a:graphicFrameLocks noGrp="1"/>
          </p:cNvGraphicFramePr>
          <p:nvPr userDrawn="1"/>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gridCol w="758190"/>
                <a:gridCol w="367030"/>
                <a:gridCol w="254635"/>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endPar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Slide Number Placeholder 5"/>
          <p:cNvSpPr txBox="1"/>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255917" y="-50306"/>
            <a:ext cx="12447917" cy="174099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5"/>
            <a:ext cx="10515600" cy="1325563"/>
          </a:xfrm>
        </p:spPr>
        <p:txBody>
          <a:bodyPr>
            <a:normAutofit/>
          </a:bodyPr>
          <a:lstStyle>
            <a:lvl1pPr>
              <a:defRPr sz="4000" b="1">
                <a:solidFill>
                  <a:schemeClr val="bg1"/>
                </a:solidFill>
                <a:latin typeface="Bookman Old Style" panose="02050604050505020204" pitchFamily="18" charset="0"/>
              </a:defRPr>
            </a:lvl1pPr>
          </a:lstStyle>
          <a:p>
            <a:r>
              <a:rPr lang="en-US" dirty="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Bookman Old Style" panose="020506040505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16630"/>
          </a:xfrm>
        </p:spPr>
        <p:txBody>
          <a:bodyPr/>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Bookman Old Style" panose="020506040505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16630"/>
          </a:xfrm>
        </p:spPr>
        <p:txBody>
          <a:bodyPr/>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a:stretch>
            <a:fillRect/>
          </a:stretch>
        </p:blipFill>
        <p:spPr>
          <a:xfrm>
            <a:off x="6830680" y="6121705"/>
            <a:ext cx="4517367" cy="693518"/>
          </a:xfrm>
          <a:prstGeom prst="rect">
            <a:avLst/>
          </a:prstGeom>
        </p:spPr>
      </p:pic>
      <p:pic>
        <p:nvPicPr>
          <p:cNvPr id="15" name="Picture 14"/>
          <p:cNvPicPr/>
          <p:nvPr userDrawn="1"/>
        </p:nvPicPr>
        <p:blipFill rotWithShape="1">
          <a:blip r:embed="rId3" cstate="print">
            <a:extLst>
              <a:ext uri="{28A0092B-C50C-407E-A947-70E740481C1C}">
                <a14:useLocalDpi xmlns:a14="http://schemas.microsoft.com/office/drawing/2010/main" val="0"/>
              </a:ext>
            </a:extLst>
          </a:blip>
          <a:srcRect r="8240"/>
          <a:stretch>
            <a:fillRect/>
          </a:stretch>
        </p:blipFill>
        <p:spPr bwMode="auto">
          <a:xfrm>
            <a:off x="920146" y="6124847"/>
            <a:ext cx="5910534" cy="652699"/>
          </a:xfrm>
          <a:prstGeom prst="rect">
            <a:avLst/>
          </a:prstGeom>
          <a:noFill/>
          <a:ln>
            <a:noFill/>
          </a:ln>
        </p:spPr>
      </p:pic>
      <p:graphicFrame>
        <p:nvGraphicFramePr>
          <p:cNvPr id="7" name="Table 6"/>
          <p:cNvGraphicFramePr>
            <a:graphicFrameLocks noGrp="1"/>
          </p:cNvGraphicFramePr>
          <p:nvPr userDrawn="1"/>
        </p:nvGraphicFramePr>
        <p:xfrm>
          <a:off x="8858838" y="6498541"/>
          <a:ext cx="1979930" cy="274320"/>
        </p:xfrm>
        <a:graphic>
          <a:graphicData uri="http://schemas.openxmlformats.org/drawingml/2006/table">
            <a:tbl>
              <a:tblPr firstRow="1" firstCol="1" bandRow="1">
                <a:tableStyleId>{5C22544A-7EE6-4342-B048-85BDC9FD1C3A}</a:tableStyleId>
              </a:tblPr>
              <a:tblGrid>
                <a:gridCol w="600075"/>
                <a:gridCol w="758190"/>
                <a:gridCol w="367030"/>
                <a:gridCol w="254635"/>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endPar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Slide Number Placeholder 5"/>
          <p:cNvSpPr txBox="1"/>
          <p:nvPr userDrawn="1"/>
        </p:nvSpPr>
        <p:spPr>
          <a:xfrm>
            <a:off x="10463002" y="6492875"/>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255917" y="-50306"/>
            <a:ext cx="12447917" cy="174099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normAutofit/>
          </a:bodyPr>
          <a:lstStyle>
            <a:lvl1pPr>
              <a:defRPr sz="4000" b="1">
                <a:solidFill>
                  <a:schemeClr val="bg1"/>
                </a:solidFill>
                <a:latin typeface="Bookman Old Style" panose="02050604050505020204" pitchFamily="18" charset="0"/>
              </a:defRPr>
            </a:lvl1pPr>
          </a:lstStyle>
          <a:p>
            <a:r>
              <a:rPr lang="en-US" dirty="0"/>
              <a:t>CLICK TO EDIT MASTER TITLE STYLE</a:t>
            </a:r>
            <a:endParaRPr lang="en-US" dirty="0"/>
          </a:p>
        </p:txBody>
      </p:sp>
      <p:sp>
        <p:nvSpPr>
          <p:cNvPr id="3" name="Content Placeholder 2"/>
          <p:cNvSpPr>
            <a:spLocks noGrp="1"/>
          </p:cNvSpPr>
          <p:nvPr>
            <p:ph sz="half" idx="1"/>
          </p:nvPr>
        </p:nvSpPr>
        <p:spPr>
          <a:xfrm>
            <a:off x="838200" y="1825625"/>
            <a:ext cx="5181600" cy="4296080"/>
          </a:xfrm>
        </p:spPr>
        <p:txBody>
          <a:bodyPr/>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296080"/>
          </a:xfrm>
        </p:spPr>
        <p:txBody>
          <a:bodyPr/>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a:stretch>
            <a:fillRect/>
          </a:stretch>
        </p:blipFill>
        <p:spPr>
          <a:xfrm>
            <a:off x="6830680" y="6121705"/>
            <a:ext cx="4517367" cy="693518"/>
          </a:xfrm>
          <a:prstGeom prst="rect">
            <a:avLst/>
          </a:prstGeom>
        </p:spPr>
      </p:pic>
      <p:pic>
        <p:nvPicPr>
          <p:cNvPr id="13" name="Picture 12"/>
          <p:cNvPicPr/>
          <p:nvPr userDrawn="1"/>
        </p:nvPicPr>
        <p:blipFill rotWithShape="1">
          <a:blip r:embed="rId3" cstate="print">
            <a:extLst>
              <a:ext uri="{28A0092B-C50C-407E-A947-70E740481C1C}">
                <a14:useLocalDpi xmlns:a14="http://schemas.microsoft.com/office/drawing/2010/main" val="0"/>
              </a:ext>
            </a:extLst>
          </a:blip>
          <a:srcRect r="8240"/>
          <a:stretch>
            <a:fillRect/>
          </a:stretch>
        </p:blipFill>
        <p:spPr bwMode="auto">
          <a:xfrm>
            <a:off x="920146" y="6124847"/>
            <a:ext cx="5910534" cy="652699"/>
          </a:xfrm>
          <a:prstGeom prst="rect">
            <a:avLst/>
          </a:prstGeom>
          <a:noFill/>
          <a:ln>
            <a:noFill/>
          </a:ln>
        </p:spPr>
      </p:pic>
      <p:graphicFrame>
        <p:nvGraphicFramePr>
          <p:cNvPr id="5" name="Table 4"/>
          <p:cNvGraphicFramePr>
            <a:graphicFrameLocks noGrp="1"/>
          </p:cNvGraphicFramePr>
          <p:nvPr userDrawn="1"/>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gridCol w="758190"/>
                <a:gridCol w="367030"/>
                <a:gridCol w="254635"/>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endPar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Slide Number Placeholder 5"/>
          <p:cNvSpPr txBox="1"/>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255917" y="-50306"/>
            <a:ext cx="12447917" cy="174099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normAutofit/>
          </a:bodyPr>
          <a:lstStyle>
            <a:lvl1pPr>
              <a:defRPr sz="4000" b="1">
                <a:solidFill>
                  <a:schemeClr val="bg1"/>
                </a:solidFill>
                <a:latin typeface="Bookman Old Style" panose="02050604050505020204" pitchFamily="18" charset="0"/>
              </a:defRPr>
            </a:lvl1pPr>
          </a:lstStyle>
          <a:p>
            <a:r>
              <a:rPr lang="en-US" dirty="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a:stretch>
            <a:fillRect/>
          </a:stretch>
        </p:blipFill>
        <p:spPr>
          <a:xfrm>
            <a:off x="6830680" y="6121705"/>
            <a:ext cx="4517367" cy="693518"/>
          </a:xfrm>
          <a:prstGeom prst="rect">
            <a:avLst/>
          </a:prstGeom>
        </p:spPr>
      </p:pic>
      <p:pic>
        <p:nvPicPr>
          <p:cNvPr id="11" name="Picture 10"/>
          <p:cNvPicPr/>
          <p:nvPr userDrawn="1"/>
        </p:nvPicPr>
        <p:blipFill rotWithShape="1">
          <a:blip r:embed="rId3" cstate="print">
            <a:extLst>
              <a:ext uri="{28A0092B-C50C-407E-A947-70E740481C1C}">
                <a14:useLocalDpi xmlns:a14="http://schemas.microsoft.com/office/drawing/2010/main" val="0"/>
              </a:ext>
            </a:extLst>
          </a:blip>
          <a:srcRect r="8240"/>
          <a:stretch>
            <a:fillRect/>
          </a:stretch>
        </p:blipFill>
        <p:spPr bwMode="auto">
          <a:xfrm>
            <a:off x="920146" y="6124847"/>
            <a:ext cx="5910534" cy="652699"/>
          </a:xfrm>
          <a:prstGeom prst="rect">
            <a:avLst/>
          </a:prstGeom>
          <a:noFill/>
          <a:ln>
            <a:noFill/>
          </a:ln>
        </p:spPr>
      </p:pic>
      <p:graphicFrame>
        <p:nvGraphicFramePr>
          <p:cNvPr id="3" name="Table 2"/>
          <p:cNvGraphicFramePr>
            <a:graphicFrameLocks noGrp="1"/>
          </p:cNvGraphicFramePr>
          <p:nvPr userDrawn="1"/>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gridCol w="758190"/>
                <a:gridCol w="367030"/>
                <a:gridCol w="254635"/>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endPar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Slide Number Placeholder 5"/>
          <p:cNvSpPr txBox="1"/>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255917" y="0"/>
            <a:ext cx="12447917" cy="454615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a:stretch>
            <a:fillRect/>
          </a:stretch>
        </p:blipFill>
        <p:spPr>
          <a:xfrm>
            <a:off x="6830680" y="6121705"/>
            <a:ext cx="4517367" cy="693518"/>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8309" y="416358"/>
            <a:ext cx="7875381" cy="3937690"/>
          </a:xfrm>
          <a:prstGeom prst="rect">
            <a:avLst/>
          </a:prstGeom>
        </p:spPr>
      </p:pic>
      <p:pic>
        <p:nvPicPr>
          <p:cNvPr id="11" name="Picture 10"/>
          <p:cNvPicPr/>
          <p:nvPr userDrawn="1"/>
        </p:nvPicPr>
        <p:blipFill rotWithShape="1">
          <a:blip r:embed="rId4" cstate="print">
            <a:extLst>
              <a:ext uri="{28A0092B-C50C-407E-A947-70E740481C1C}">
                <a14:useLocalDpi xmlns:a14="http://schemas.microsoft.com/office/drawing/2010/main" val="0"/>
              </a:ext>
            </a:extLst>
          </a:blip>
          <a:srcRect r="8240"/>
          <a:stretch>
            <a:fillRect/>
          </a:stretch>
        </p:blipFill>
        <p:spPr bwMode="auto">
          <a:xfrm>
            <a:off x="920146" y="6124847"/>
            <a:ext cx="5910534" cy="652699"/>
          </a:xfrm>
          <a:prstGeom prst="rect">
            <a:avLst/>
          </a:prstGeom>
          <a:noFill/>
          <a:ln>
            <a:noFill/>
          </a:ln>
        </p:spPr>
      </p:pic>
      <p:graphicFrame>
        <p:nvGraphicFramePr>
          <p:cNvPr id="2" name="Table 1"/>
          <p:cNvGraphicFramePr>
            <a:graphicFrameLocks noGrp="1"/>
          </p:cNvGraphicFramePr>
          <p:nvPr userDrawn="1"/>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gridCol w="758190"/>
                <a:gridCol w="367030"/>
                <a:gridCol w="254635"/>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endPar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Slide Number Placeholder 5"/>
          <p:cNvSpPr txBox="1"/>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255916" y="-50306"/>
            <a:ext cx="5439104" cy="2107706"/>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1">
                <a:solidFill>
                  <a:schemeClr val="bg1"/>
                </a:solidFill>
                <a:latin typeface="Bookman Old Style" panose="020506040505050202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atin typeface="Bookman Old Style" panose="02050604050505020204" pitchFamily="18" charset="0"/>
              </a:defRPr>
            </a:lvl1pPr>
            <a:lvl2pPr>
              <a:defRPr sz="2800">
                <a:latin typeface="Bookman Old Style" panose="02050604050505020204" pitchFamily="18" charset="0"/>
              </a:defRPr>
            </a:lvl2pPr>
            <a:lvl3pPr>
              <a:defRPr sz="2400">
                <a:latin typeface="Bookman Old Style" panose="02050604050505020204" pitchFamily="18" charset="0"/>
              </a:defRPr>
            </a:lvl3pPr>
            <a:lvl4pPr>
              <a:defRPr sz="2000">
                <a:latin typeface="Bookman Old Style" panose="02050604050505020204" pitchFamily="18" charset="0"/>
              </a:defRPr>
            </a:lvl4pPr>
            <a:lvl5pPr>
              <a:defRPr sz="2000">
                <a:latin typeface="Bookman Old Style" panose="02050604050505020204" pitchFamily="18" charset="0"/>
              </a:defRPr>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Bookman Old Style" panose="0205060405050502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a:stretch>
            <a:fillRect/>
          </a:stretch>
        </p:blipFill>
        <p:spPr>
          <a:xfrm>
            <a:off x="6830680" y="6121705"/>
            <a:ext cx="4517367" cy="693518"/>
          </a:xfrm>
          <a:prstGeom prst="rect">
            <a:avLst/>
          </a:prstGeom>
        </p:spPr>
      </p:pic>
      <p:pic>
        <p:nvPicPr>
          <p:cNvPr id="13" name="Picture 12"/>
          <p:cNvPicPr/>
          <p:nvPr userDrawn="1"/>
        </p:nvPicPr>
        <p:blipFill rotWithShape="1">
          <a:blip r:embed="rId3" cstate="print">
            <a:extLst>
              <a:ext uri="{28A0092B-C50C-407E-A947-70E740481C1C}">
                <a14:useLocalDpi xmlns:a14="http://schemas.microsoft.com/office/drawing/2010/main" val="0"/>
              </a:ext>
            </a:extLst>
          </a:blip>
          <a:srcRect r="8240"/>
          <a:stretch>
            <a:fillRect/>
          </a:stretch>
        </p:blipFill>
        <p:spPr bwMode="auto">
          <a:xfrm>
            <a:off x="920146" y="6124847"/>
            <a:ext cx="5910534" cy="652699"/>
          </a:xfrm>
          <a:prstGeom prst="rect">
            <a:avLst/>
          </a:prstGeom>
          <a:noFill/>
          <a:ln>
            <a:noFill/>
          </a:ln>
        </p:spPr>
      </p:pic>
      <p:graphicFrame>
        <p:nvGraphicFramePr>
          <p:cNvPr id="5" name="Table 4"/>
          <p:cNvGraphicFramePr>
            <a:graphicFrameLocks noGrp="1"/>
          </p:cNvGraphicFramePr>
          <p:nvPr userDrawn="1"/>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gridCol w="758190"/>
                <a:gridCol w="367030"/>
                <a:gridCol w="254635"/>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endPar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Slide Number Placeholder 5"/>
          <p:cNvSpPr txBox="1"/>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9526" y="-50306"/>
            <a:ext cx="12201525" cy="174099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normAutofit/>
          </a:bodyPr>
          <a:lstStyle>
            <a:lvl1pPr>
              <a:defRPr sz="4000" b="1">
                <a:solidFill>
                  <a:schemeClr val="bg1"/>
                </a:solidFill>
                <a:latin typeface="Bookman Old Style" panose="02050604050505020204" pitchFamily="18" charset="0"/>
              </a:defRPr>
            </a:lvl1pPr>
          </a:lstStyle>
          <a:p>
            <a:r>
              <a:rPr lang="en-US" dirty="0"/>
              <a:t>CLICK TO EDIT MASTER TITLE STYLE</a:t>
            </a:r>
            <a:endParaRPr lang="en-US" dirty="0"/>
          </a:p>
        </p:txBody>
      </p:sp>
      <p:sp>
        <p:nvSpPr>
          <p:cNvPr id="3" name="Content Placeholder 2"/>
          <p:cNvSpPr>
            <a:spLocks noGrp="1"/>
          </p:cNvSpPr>
          <p:nvPr>
            <p:ph idx="1"/>
          </p:nvPr>
        </p:nvSpPr>
        <p:spPr>
          <a:xfrm>
            <a:off x="838201" y="1847850"/>
            <a:ext cx="10515600" cy="4273855"/>
          </a:xfrm>
        </p:spPr>
        <p:txBody>
          <a:bodyPr/>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2" name="Slide Number Placeholder 5"/>
          <p:cNvSpPr>
            <a:spLocks noGrp="1"/>
          </p:cNvSpPr>
          <p:nvPr>
            <p:ph type="sldNum" sz="quarter" idx="12"/>
          </p:nvPr>
        </p:nvSpPr>
        <p:spPr>
          <a:xfrm>
            <a:off x="9489058" y="6330560"/>
            <a:ext cx="414067" cy="365125"/>
          </a:xfrm>
        </p:spPr>
        <p:txBody>
          <a:bodyPr/>
          <a:lstStyle/>
          <a:p>
            <a:fld id="{E4A6D72F-D5D8-40ED-8A86-6B759318CC63}" type="slidenum">
              <a:rPr lang="en-US" smtClean="0"/>
            </a:fld>
            <a:endParaRPr lang="en-US" dirty="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a:stretch>
            <a:fillRect/>
          </a:stretch>
        </p:blipFill>
        <p:spPr>
          <a:xfrm>
            <a:off x="6770298" y="6121705"/>
            <a:ext cx="4517367" cy="693518"/>
          </a:xfrm>
          <a:prstGeom prst="rect">
            <a:avLst/>
          </a:prstGeom>
        </p:spPr>
      </p:pic>
      <p:pic>
        <p:nvPicPr>
          <p:cNvPr id="10" name="Picture 9"/>
          <p:cNvPicPr/>
          <p:nvPr userDrawn="1"/>
        </p:nvPicPr>
        <p:blipFill rotWithShape="1">
          <a:blip r:embed="rId3" cstate="print">
            <a:extLst>
              <a:ext uri="{28A0092B-C50C-407E-A947-70E740481C1C}">
                <a14:useLocalDpi xmlns:a14="http://schemas.microsoft.com/office/drawing/2010/main" val="0"/>
              </a:ext>
            </a:extLst>
          </a:blip>
          <a:srcRect r="8240"/>
          <a:stretch>
            <a:fillRect/>
          </a:stretch>
        </p:blipFill>
        <p:spPr bwMode="auto">
          <a:xfrm>
            <a:off x="920146" y="6124847"/>
            <a:ext cx="5844398" cy="652699"/>
          </a:xfrm>
          <a:prstGeom prst="rect">
            <a:avLst/>
          </a:prstGeom>
          <a:noFill/>
          <a:ln>
            <a:noFill/>
          </a:ln>
        </p:spPr>
      </p:pic>
      <p:graphicFrame>
        <p:nvGraphicFramePr>
          <p:cNvPr id="5" name="Table 4"/>
          <p:cNvGraphicFramePr>
            <a:graphicFrameLocks noGrp="1"/>
          </p:cNvGraphicFramePr>
          <p:nvPr userDrawn="1"/>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gridCol w="758190"/>
                <a:gridCol w="367030"/>
                <a:gridCol w="254635"/>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endPar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Slide Number Placeholder 5"/>
          <p:cNvSpPr txBox="1"/>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255916" y="-50306"/>
            <a:ext cx="5439104" cy="2107706"/>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1">
                <a:solidFill>
                  <a:schemeClr val="bg1"/>
                </a:solidFill>
                <a:latin typeface="Bookman Old Style" panose="02050604050505020204"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Bookman Old Style" panose="0205060405050502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a:stretch>
            <a:fillRect/>
          </a:stretch>
        </p:blipFill>
        <p:spPr>
          <a:xfrm>
            <a:off x="6830680" y="6121705"/>
            <a:ext cx="4517367" cy="693518"/>
          </a:xfrm>
          <a:prstGeom prst="rect">
            <a:avLst/>
          </a:prstGeom>
        </p:spPr>
      </p:pic>
      <p:pic>
        <p:nvPicPr>
          <p:cNvPr id="13" name="Picture 12"/>
          <p:cNvPicPr/>
          <p:nvPr userDrawn="1"/>
        </p:nvPicPr>
        <p:blipFill rotWithShape="1">
          <a:blip r:embed="rId3" cstate="print">
            <a:extLst>
              <a:ext uri="{28A0092B-C50C-407E-A947-70E740481C1C}">
                <a14:useLocalDpi xmlns:a14="http://schemas.microsoft.com/office/drawing/2010/main" val="0"/>
              </a:ext>
            </a:extLst>
          </a:blip>
          <a:srcRect r="8240"/>
          <a:stretch>
            <a:fillRect/>
          </a:stretch>
        </p:blipFill>
        <p:spPr bwMode="auto">
          <a:xfrm>
            <a:off x="920146" y="6124847"/>
            <a:ext cx="5910534" cy="652699"/>
          </a:xfrm>
          <a:prstGeom prst="rect">
            <a:avLst/>
          </a:prstGeom>
          <a:noFill/>
          <a:ln>
            <a:noFill/>
          </a:ln>
        </p:spPr>
      </p:pic>
      <p:graphicFrame>
        <p:nvGraphicFramePr>
          <p:cNvPr id="5" name="Table 4"/>
          <p:cNvGraphicFramePr>
            <a:graphicFrameLocks noGrp="1"/>
          </p:cNvGraphicFramePr>
          <p:nvPr userDrawn="1"/>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gridCol w="758190"/>
                <a:gridCol w="367030"/>
                <a:gridCol w="254635"/>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endPar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Slide Number Placeholder 5"/>
          <p:cNvSpPr txBox="1"/>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255917" y="-50306"/>
            <a:ext cx="12447917" cy="174099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normAutofit/>
          </a:bodyPr>
          <a:lstStyle>
            <a:lvl1pPr>
              <a:defRPr sz="4000" b="1">
                <a:solidFill>
                  <a:schemeClr val="bg1"/>
                </a:solidFill>
                <a:latin typeface="Bookman Old Style" panose="02050604050505020204" pitchFamily="18" charset="0"/>
              </a:defRPr>
            </a:lvl1pPr>
          </a:lstStyle>
          <a:p>
            <a:r>
              <a:rPr lang="en-US" dirty="0"/>
              <a:t>CLICK TO EDIT MASTER TITLE STYLE</a:t>
            </a:r>
            <a:endParaRPr lang="en-US" dirty="0"/>
          </a:p>
        </p:txBody>
      </p:sp>
      <p:sp>
        <p:nvSpPr>
          <p:cNvPr id="3" name="Vertical Text Placeholder 2"/>
          <p:cNvSpPr>
            <a:spLocks noGrp="1"/>
          </p:cNvSpPr>
          <p:nvPr>
            <p:ph type="body" orient="vert" idx="1"/>
          </p:nvPr>
        </p:nvSpPr>
        <p:spPr>
          <a:xfrm>
            <a:off x="838200" y="1825625"/>
            <a:ext cx="10515600" cy="4296080"/>
          </a:xfrm>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a:stretch>
            <a:fillRect/>
          </a:stretch>
        </p:blipFill>
        <p:spPr>
          <a:xfrm>
            <a:off x="6830680" y="6121705"/>
            <a:ext cx="4517367" cy="693518"/>
          </a:xfrm>
          <a:prstGeom prst="rect">
            <a:avLst/>
          </a:prstGeom>
        </p:spPr>
      </p:pic>
      <p:pic>
        <p:nvPicPr>
          <p:cNvPr id="12" name="Picture 11"/>
          <p:cNvPicPr/>
          <p:nvPr userDrawn="1"/>
        </p:nvPicPr>
        <p:blipFill rotWithShape="1">
          <a:blip r:embed="rId3" cstate="print">
            <a:extLst>
              <a:ext uri="{28A0092B-C50C-407E-A947-70E740481C1C}">
                <a14:useLocalDpi xmlns:a14="http://schemas.microsoft.com/office/drawing/2010/main" val="0"/>
              </a:ext>
            </a:extLst>
          </a:blip>
          <a:srcRect r="8240"/>
          <a:stretch>
            <a:fillRect/>
          </a:stretch>
        </p:blipFill>
        <p:spPr bwMode="auto">
          <a:xfrm>
            <a:off x="920146" y="6124847"/>
            <a:ext cx="5910534" cy="652699"/>
          </a:xfrm>
          <a:prstGeom prst="rect">
            <a:avLst/>
          </a:prstGeom>
          <a:noFill/>
          <a:ln>
            <a:noFill/>
          </a:ln>
        </p:spPr>
      </p:pic>
      <p:graphicFrame>
        <p:nvGraphicFramePr>
          <p:cNvPr id="4" name="Table 3"/>
          <p:cNvGraphicFramePr>
            <a:graphicFrameLocks noGrp="1"/>
          </p:cNvGraphicFramePr>
          <p:nvPr userDrawn="1"/>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gridCol w="758190"/>
                <a:gridCol w="367030"/>
                <a:gridCol w="254635"/>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endPar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Slide Number Placeholder 5"/>
          <p:cNvSpPr txBox="1"/>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255917" y="-50306"/>
            <a:ext cx="12447917" cy="6139956"/>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1709738"/>
            <a:ext cx="10515600" cy="2852737"/>
          </a:xfrm>
        </p:spPr>
        <p:txBody>
          <a:bodyPr anchor="b"/>
          <a:lstStyle>
            <a:lvl1pPr>
              <a:defRPr sz="6000" b="1">
                <a:solidFill>
                  <a:schemeClr val="bg1"/>
                </a:solidFill>
                <a:latin typeface="Bookman Old Style" panose="02050604050505020204" pitchFamily="18" charset="0"/>
              </a:defRPr>
            </a:lvl1pPr>
          </a:lstStyle>
          <a:p>
            <a:r>
              <a:rPr lang="en-US" dirty="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i="1">
                <a:solidFill>
                  <a:schemeClr val="bg1"/>
                </a:solidFill>
                <a:latin typeface="Bookman Old Style" panose="0205060405050502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a:stretch>
            <a:fillRect/>
          </a:stretch>
        </p:blipFill>
        <p:spPr>
          <a:xfrm>
            <a:off x="6830680" y="6121705"/>
            <a:ext cx="4517367" cy="693518"/>
          </a:xfrm>
          <a:prstGeom prst="rect">
            <a:avLst/>
          </a:prstGeom>
        </p:spPr>
      </p:pic>
      <p:pic>
        <p:nvPicPr>
          <p:cNvPr id="11" name="Picture 10"/>
          <p:cNvPicPr/>
          <p:nvPr userDrawn="1"/>
        </p:nvPicPr>
        <p:blipFill rotWithShape="1">
          <a:blip r:embed="rId3" cstate="print">
            <a:extLst>
              <a:ext uri="{28A0092B-C50C-407E-A947-70E740481C1C}">
                <a14:useLocalDpi xmlns:a14="http://schemas.microsoft.com/office/drawing/2010/main" val="0"/>
              </a:ext>
            </a:extLst>
          </a:blip>
          <a:srcRect r="8240"/>
          <a:stretch>
            <a:fillRect/>
          </a:stretch>
        </p:blipFill>
        <p:spPr bwMode="auto">
          <a:xfrm>
            <a:off x="920146" y="6124847"/>
            <a:ext cx="5910534" cy="652699"/>
          </a:xfrm>
          <a:prstGeom prst="rect">
            <a:avLst/>
          </a:prstGeom>
          <a:noFill/>
          <a:ln>
            <a:noFill/>
          </a:ln>
        </p:spPr>
      </p:pic>
      <p:graphicFrame>
        <p:nvGraphicFramePr>
          <p:cNvPr id="4" name="Table 3"/>
          <p:cNvGraphicFramePr>
            <a:graphicFrameLocks noGrp="1"/>
          </p:cNvGraphicFramePr>
          <p:nvPr userDrawn="1"/>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gridCol w="758190"/>
                <a:gridCol w="367030"/>
                <a:gridCol w="254635"/>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endPar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Slide Number Placeholder 5"/>
          <p:cNvSpPr txBox="1"/>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255917" y="-50306"/>
            <a:ext cx="12447917" cy="174099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5"/>
            <a:ext cx="10515600" cy="1325563"/>
          </a:xfrm>
        </p:spPr>
        <p:txBody>
          <a:bodyPr>
            <a:normAutofit/>
          </a:bodyPr>
          <a:lstStyle>
            <a:lvl1pPr>
              <a:defRPr sz="4000" b="1">
                <a:solidFill>
                  <a:schemeClr val="bg1"/>
                </a:solidFill>
                <a:latin typeface="Bookman Old Style" panose="02050604050505020204" pitchFamily="18" charset="0"/>
              </a:defRPr>
            </a:lvl1pPr>
          </a:lstStyle>
          <a:p>
            <a:r>
              <a:rPr lang="en-US" dirty="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Bookman Old Style" panose="020506040505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16630"/>
          </a:xfrm>
        </p:spPr>
        <p:txBody>
          <a:bodyPr/>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Bookman Old Style" panose="020506040505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16630"/>
          </a:xfrm>
        </p:spPr>
        <p:txBody>
          <a:bodyPr/>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a:stretch>
            <a:fillRect/>
          </a:stretch>
        </p:blipFill>
        <p:spPr>
          <a:xfrm>
            <a:off x="6830680" y="6121705"/>
            <a:ext cx="4517367" cy="693518"/>
          </a:xfrm>
          <a:prstGeom prst="rect">
            <a:avLst/>
          </a:prstGeom>
        </p:spPr>
      </p:pic>
      <p:pic>
        <p:nvPicPr>
          <p:cNvPr id="15" name="Picture 14"/>
          <p:cNvPicPr/>
          <p:nvPr userDrawn="1"/>
        </p:nvPicPr>
        <p:blipFill rotWithShape="1">
          <a:blip r:embed="rId3" cstate="print">
            <a:extLst>
              <a:ext uri="{28A0092B-C50C-407E-A947-70E740481C1C}">
                <a14:useLocalDpi xmlns:a14="http://schemas.microsoft.com/office/drawing/2010/main" val="0"/>
              </a:ext>
            </a:extLst>
          </a:blip>
          <a:srcRect r="8240"/>
          <a:stretch>
            <a:fillRect/>
          </a:stretch>
        </p:blipFill>
        <p:spPr bwMode="auto">
          <a:xfrm>
            <a:off x="920146" y="6124847"/>
            <a:ext cx="5910534" cy="652699"/>
          </a:xfrm>
          <a:prstGeom prst="rect">
            <a:avLst/>
          </a:prstGeom>
          <a:noFill/>
          <a:ln>
            <a:noFill/>
          </a:ln>
        </p:spPr>
      </p:pic>
      <p:graphicFrame>
        <p:nvGraphicFramePr>
          <p:cNvPr id="7" name="Table 6"/>
          <p:cNvGraphicFramePr>
            <a:graphicFrameLocks noGrp="1"/>
          </p:cNvGraphicFramePr>
          <p:nvPr userDrawn="1"/>
        </p:nvGraphicFramePr>
        <p:xfrm>
          <a:off x="8858838" y="6498541"/>
          <a:ext cx="1979930" cy="274320"/>
        </p:xfrm>
        <a:graphic>
          <a:graphicData uri="http://schemas.openxmlformats.org/drawingml/2006/table">
            <a:tbl>
              <a:tblPr firstRow="1" firstCol="1" bandRow="1">
                <a:tableStyleId>{5C22544A-7EE6-4342-B048-85BDC9FD1C3A}</a:tableStyleId>
              </a:tblPr>
              <a:tblGrid>
                <a:gridCol w="600075"/>
                <a:gridCol w="758190"/>
                <a:gridCol w="367030"/>
                <a:gridCol w="254635"/>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endPar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Slide Number Placeholder 5"/>
          <p:cNvSpPr txBox="1"/>
          <p:nvPr userDrawn="1"/>
        </p:nvSpPr>
        <p:spPr>
          <a:xfrm>
            <a:off x="10463002" y="6492875"/>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255917" y="-50306"/>
            <a:ext cx="12447917" cy="174099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normAutofit/>
          </a:bodyPr>
          <a:lstStyle>
            <a:lvl1pPr>
              <a:defRPr sz="4000" b="1">
                <a:solidFill>
                  <a:schemeClr val="bg1"/>
                </a:solidFill>
                <a:latin typeface="Bookman Old Style" panose="02050604050505020204" pitchFamily="18" charset="0"/>
              </a:defRPr>
            </a:lvl1pPr>
          </a:lstStyle>
          <a:p>
            <a:r>
              <a:rPr lang="en-US" dirty="0"/>
              <a:t>CLICK TO EDIT MASTER TITLE STYLE</a:t>
            </a:r>
            <a:endParaRPr lang="en-US" dirty="0"/>
          </a:p>
        </p:txBody>
      </p:sp>
      <p:sp>
        <p:nvSpPr>
          <p:cNvPr id="3" name="Content Placeholder 2"/>
          <p:cNvSpPr>
            <a:spLocks noGrp="1"/>
          </p:cNvSpPr>
          <p:nvPr>
            <p:ph sz="half" idx="1"/>
          </p:nvPr>
        </p:nvSpPr>
        <p:spPr>
          <a:xfrm>
            <a:off x="838200" y="1825625"/>
            <a:ext cx="5181600" cy="4296080"/>
          </a:xfrm>
        </p:spPr>
        <p:txBody>
          <a:bodyPr/>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296080"/>
          </a:xfrm>
        </p:spPr>
        <p:txBody>
          <a:bodyPr/>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a:stretch>
            <a:fillRect/>
          </a:stretch>
        </p:blipFill>
        <p:spPr>
          <a:xfrm>
            <a:off x="6830680" y="6121705"/>
            <a:ext cx="4517367" cy="693518"/>
          </a:xfrm>
          <a:prstGeom prst="rect">
            <a:avLst/>
          </a:prstGeom>
        </p:spPr>
      </p:pic>
      <p:pic>
        <p:nvPicPr>
          <p:cNvPr id="13" name="Picture 12"/>
          <p:cNvPicPr/>
          <p:nvPr userDrawn="1"/>
        </p:nvPicPr>
        <p:blipFill rotWithShape="1">
          <a:blip r:embed="rId3" cstate="print">
            <a:extLst>
              <a:ext uri="{28A0092B-C50C-407E-A947-70E740481C1C}">
                <a14:useLocalDpi xmlns:a14="http://schemas.microsoft.com/office/drawing/2010/main" val="0"/>
              </a:ext>
            </a:extLst>
          </a:blip>
          <a:srcRect r="8240"/>
          <a:stretch>
            <a:fillRect/>
          </a:stretch>
        </p:blipFill>
        <p:spPr bwMode="auto">
          <a:xfrm>
            <a:off x="920146" y="6124847"/>
            <a:ext cx="5910534" cy="652699"/>
          </a:xfrm>
          <a:prstGeom prst="rect">
            <a:avLst/>
          </a:prstGeom>
          <a:noFill/>
          <a:ln>
            <a:noFill/>
          </a:ln>
        </p:spPr>
      </p:pic>
      <p:graphicFrame>
        <p:nvGraphicFramePr>
          <p:cNvPr id="5" name="Table 4"/>
          <p:cNvGraphicFramePr>
            <a:graphicFrameLocks noGrp="1"/>
          </p:cNvGraphicFramePr>
          <p:nvPr userDrawn="1"/>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gridCol w="758190"/>
                <a:gridCol w="367030"/>
                <a:gridCol w="254635"/>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endPar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Slide Number Placeholder 5"/>
          <p:cNvSpPr txBox="1"/>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255917" y="-50306"/>
            <a:ext cx="12447917" cy="174099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normAutofit/>
          </a:bodyPr>
          <a:lstStyle>
            <a:lvl1pPr>
              <a:defRPr sz="4000" b="1">
                <a:solidFill>
                  <a:schemeClr val="bg1"/>
                </a:solidFill>
                <a:latin typeface="Bookman Old Style" panose="02050604050505020204" pitchFamily="18" charset="0"/>
              </a:defRPr>
            </a:lvl1pPr>
          </a:lstStyle>
          <a:p>
            <a:r>
              <a:rPr lang="en-US" dirty="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a:stretch>
            <a:fillRect/>
          </a:stretch>
        </p:blipFill>
        <p:spPr>
          <a:xfrm>
            <a:off x="6830680" y="6121705"/>
            <a:ext cx="4517367" cy="693518"/>
          </a:xfrm>
          <a:prstGeom prst="rect">
            <a:avLst/>
          </a:prstGeom>
        </p:spPr>
      </p:pic>
      <p:pic>
        <p:nvPicPr>
          <p:cNvPr id="11" name="Picture 10"/>
          <p:cNvPicPr/>
          <p:nvPr userDrawn="1"/>
        </p:nvPicPr>
        <p:blipFill rotWithShape="1">
          <a:blip r:embed="rId3" cstate="print">
            <a:extLst>
              <a:ext uri="{28A0092B-C50C-407E-A947-70E740481C1C}">
                <a14:useLocalDpi xmlns:a14="http://schemas.microsoft.com/office/drawing/2010/main" val="0"/>
              </a:ext>
            </a:extLst>
          </a:blip>
          <a:srcRect r="8240"/>
          <a:stretch>
            <a:fillRect/>
          </a:stretch>
        </p:blipFill>
        <p:spPr bwMode="auto">
          <a:xfrm>
            <a:off x="920146" y="6124847"/>
            <a:ext cx="5910534" cy="652699"/>
          </a:xfrm>
          <a:prstGeom prst="rect">
            <a:avLst/>
          </a:prstGeom>
          <a:noFill/>
          <a:ln>
            <a:noFill/>
          </a:ln>
        </p:spPr>
      </p:pic>
      <p:graphicFrame>
        <p:nvGraphicFramePr>
          <p:cNvPr id="3" name="Table 2"/>
          <p:cNvGraphicFramePr>
            <a:graphicFrameLocks noGrp="1"/>
          </p:cNvGraphicFramePr>
          <p:nvPr userDrawn="1"/>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gridCol w="758190"/>
                <a:gridCol w="367030"/>
                <a:gridCol w="254635"/>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endPar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Slide Number Placeholder 5"/>
          <p:cNvSpPr txBox="1"/>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255917" y="0"/>
            <a:ext cx="12447917" cy="454615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a:stretch>
            <a:fillRect/>
          </a:stretch>
        </p:blipFill>
        <p:spPr>
          <a:xfrm>
            <a:off x="6830680" y="6121705"/>
            <a:ext cx="4517367" cy="693518"/>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8309" y="416358"/>
            <a:ext cx="7875381" cy="3937690"/>
          </a:xfrm>
          <a:prstGeom prst="rect">
            <a:avLst/>
          </a:prstGeom>
        </p:spPr>
      </p:pic>
      <p:pic>
        <p:nvPicPr>
          <p:cNvPr id="11" name="Picture 10"/>
          <p:cNvPicPr/>
          <p:nvPr userDrawn="1"/>
        </p:nvPicPr>
        <p:blipFill rotWithShape="1">
          <a:blip r:embed="rId4" cstate="print">
            <a:extLst>
              <a:ext uri="{28A0092B-C50C-407E-A947-70E740481C1C}">
                <a14:useLocalDpi xmlns:a14="http://schemas.microsoft.com/office/drawing/2010/main" val="0"/>
              </a:ext>
            </a:extLst>
          </a:blip>
          <a:srcRect r="8240"/>
          <a:stretch>
            <a:fillRect/>
          </a:stretch>
        </p:blipFill>
        <p:spPr bwMode="auto">
          <a:xfrm>
            <a:off x="920146" y="6124847"/>
            <a:ext cx="5910534" cy="652699"/>
          </a:xfrm>
          <a:prstGeom prst="rect">
            <a:avLst/>
          </a:prstGeom>
          <a:noFill/>
          <a:ln>
            <a:noFill/>
          </a:ln>
        </p:spPr>
      </p:pic>
      <p:graphicFrame>
        <p:nvGraphicFramePr>
          <p:cNvPr id="2" name="Table 1"/>
          <p:cNvGraphicFramePr>
            <a:graphicFrameLocks noGrp="1"/>
          </p:cNvGraphicFramePr>
          <p:nvPr userDrawn="1"/>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gridCol w="758190"/>
                <a:gridCol w="367030"/>
                <a:gridCol w="254635"/>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endPar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Slide Number Placeholder 5"/>
          <p:cNvSpPr txBox="1"/>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255916" y="-50306"/>
            <a:ext cx="5439104" cy="2107706"/>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1">
                <a:solidFill>
                  <a:schemeClr val="bg1"/>
                </a:solidFill>
                <a:latin typeface="Bookman Old Style" panose="020506040505050202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atin typeface="Bookman Old Style" panose="02050604050505020204" pitchFamily="18" charset="0"/>
              </a:defRPr>
            </a:lvl1pPr>
            <a:lvl2pPr>
              <a:defRPr sz="2800">
                <a:latin typeface="Bookman Old Style" panose="02050604050505020204" pitchFamily="18" charset="0"/>
              </a:defRPr>
            </a:lvl2pPr>
            <a:lvl3pPr>
              <a:defRPr sz="2400">
                <a:latin typeface="Bookman Old Style" panose="02050604050505020204" pitchFamily="18" charset="0"/>
              </a:defRPr>
            </a:lvl3pPr>
            <a:lvl4pPr>
              <a:defRPr sz="2000">
                <a:latin typeface="Bookman Old Style" panose="02050604050505020204" pitchFamily="18" charset="0"/>
              </a:defRPr>
            </a:lvl4pPr>
            <a:lvl5pPr>
              <a:defRPr sz="2000">
                <a:latin typeface="Bookman Old Style" panose="02050604050505020204" pitchFamily="18" charset="0"/>
              </a:defRPr>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Bookman Old Style" panose="0205060405050502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a:stretch>
            <a:fillRect/>
          </a:stretch>
        </p:blipFill>
        <p:spPr>
          <a:xfrm>
            <a:off x="6830680" y="6121705"/>
            <a:ext cx="4517367" cy="693518"/>
          </a:xfrm>
          <a:prstGeom prst="rect">
            <a:avLst/>
          </a:prstGeom>
        </p:spPr>
      </p:pic>
      <p:pic>
        <p:nvPicPr>
          <p:cNvPr id="13" name="Picture 12"/>
          <p:cNvPicPr/>
          <p:nvPr userDrawn="1"/>
        </p:nvPicPr>
        <p:blipFill rotWithShape="1">
          <a:blip r:embed="rId3" cstate="print">
            <a:extLst>
              <a:ext uri="{28A0092B-C50C-407E-A947-70E740481C1C}">
                <a14:useLocalDpi xmlns:a14="http://schemas.microsoft.com/office/drawing/2010/main" val="0"/>
              </a:ext>
            </a:extLst>
          </a:blip>
          <a:srcRect r="8240"/>
          <a:stretch>
            <a:fillRect/>
          </a:stretch>
        </p:blipFill>
        <p:spPr bwMode="auto">
          <a:xfrm>
            <a:off x="920146" y="6124847"/>
            <a:ext cx="5910534" cy="652699"/>
          </a:xfrm>
          <a:prstGeom prst="rect">
            <a:avLst/>
          </a:prstGeom>
          <a:noFill/>
          <a:ln>
            <a:noFill/>
          </a:ln>
        </p:spPr>
      </p:pic>
      <p:graphicFrame>
        <p:nvGraphicFramePr>
          <p:cNvPr id="5" name="Table 4"/>
          <p:cNvGraphicFramePr>
            <a:graphicFrameLocks noGrp="1"/>
          </p:cNvGraphicFramePr>
          <p:nvPr userDrawn="1"/>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gridCol w="758190"/>
                <a:gridCol w="367030"/>
                <a:gridCol w="254635"/>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endPar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Slide Number Placeholder 5"/>
          <p:cNvSpPr txBox="1"/>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255916" y="-50306"/>
            <a:ext cx="5439104" cy="2107706"/>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1">
                <a:solidFill>
                  <a:schemeClr val="bg1"/>
                </a:solidFill>
                <a:latin typeface="Bookman Old Style" panose="02050604050505020204"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Bookman Old Style" panose="0205060405050502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a:stretch>
            <a:fillRect/>
          </a:stretch>
        </p:blipFill>
        <p:spPr>
          <a:xfrm>
            <a:off x="6830680" y="6121705"/>
            <a:ext cx="4517367" cy="693518"/>
          </a:xfrm>
          <a:prstGeom prst="rect">
            <a:avLst/>
          </a:prstGeom>
        </p:spPr>
      </p:pic>
      <p:pic>
        <p:nvPicPr>
          <p:cNvPr id="13" name="Picture 12"/>
          <p:cNvPicPr/>
          <p:nvPr userDrawn="1"/>
        </p:nvPicPr>
        <p:blipFill rotWithShape="1">
          <a:blip r:embed="rId3" cstate="print">
            <a:extLst>
              <a:ext uri="{28A0092B-C50C-407E-A947-70E740481C1C}">
                <a14:useLocalDpi xmlns:a14="http://schemas.microsoft.com/office/drawing/2010/main" val="0"/>
              </a:ext>
            </a:extLst>
          </a:blip>
          <a:srcRect r="8240"/>
          <a:stretch>
            <a:fillRect/>
          </a:stretch>
        </p:blipFill>
        <p:spPr bwMode="auto">
          <a:xfrm>
            <a:off x="920146" y="6124847"/>
            <a:ext cx="5910534" cy="652699"/>
          </a:xfrm>
          <a:prstGeom prst="rect">
            <a:avLst/>
          </a:prstGeom>
          <a:noFill/>
          <a:ln>
            <a:noFill/>
          </a:ln>
        </p:spPr>
      </p:pic>
      <p:graphicFrame>
        <p:nvGraphicFramePr>
          <p:cNvPr id="5" name="Table 4"/>
          <p:cNvGraphicFramePr>
            <a:graphicFrameLocks noGrp="1"/>
          </p:cNvGraphicFramePr>
          <p:nvPr userDrawn="1"/>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gridCol w="758190"/>
                <a:gridCol w="367030"/>
                <a:gridCol w="254635"/>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endPar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Slide Number Placeholder 5"/>
          <p:cNvSpPr txBox="1"/>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61A2A-A924-49B0-9433-0FCD3D5333F9}"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6D72F-D5D8-40ED-8A86-6B759318CC6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61A2A-A924-49B0-9433-0FCD3D5333F9}"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6D72F-D5D8-40ED-8A86-6B759318CC6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950" y="1628140"/>
            <a:ext cx="7547610" cy="3832225"/>
          </a:xfrm>
        </p:spPr>
        <p:txBody>
          <a:bodyPr>
            <a:normAutofit fontScale="90000"/>
          </a:bodyPr>
          <a:lstStyle/>
          <a:p>
            <a:pPr algn="ctr"/>
            <a:r>
              <a:rPr lang="en-US" sz="4000" dirty="0"/>
              <a:t>SBM PRINCIPLE 2</a:t>
            </a:r>
            <a:br>
              <a:rPr lang="en-US" sz="4000" dirty="0"/>
            </a:br>
            <a:br>
              <a:rPr lang="en-US" sz="4000" dirty="0"/>
            </a:br>
            <a:r>
              <a:rPr lang="en-US" sz="4000" dirty="0"/>
              <a:t>CURRICULUM AND INSTRUCTION</a:t>
            </a:r>
            <a:br>
              <a:rPr lang="en-US" sz="4000" dirty="0"/>
            </a:br>
            <a:br>
              <a:rPr lang="en-US" sz="4000" dirty="0"/>
            </a:br>
            <a:r>
              <a:rPr lang="en-PH" altLang="en-US" sz="2665" dirty="0"/>
              <a:t>VIOLETA </a:t>
            </a:r>
            <a:r>
              <a:rPr lang="en-US" altLang="en-PH" sz="2665" dirty="0"/>
              <a:t> H</a:t>
            </a:r>
            <a:r>
              <a:rPr lang="en-PH" altLang="en-US" sz="2665" dirty="0"/>
              <a:t>. BINALON</a:t>
            </a:r>
            <a:br>
              <a:rPr lang="en-US" sz="4000" dirty="0"/>
            </a:br>
            <a:br>
              <a:rPr lang="en-US" sz="4000" dirty="0"/>
            </a:br>
            <a:endParaRPr lang="en-US" sz="4000" dirty="0"/>
          </a:p>
        </p:txBody>
      </p:sp>
      <p:pic>
        <p:nvPicPr>
          <p:cNvPr id="4" name="Picture 3" descr="A picture containing logo&#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70699" y="1741465"/>
            <a:ext cx="3651551" cy="3719059"/>
          </a:xfrm>
          <a:prstGeom prst="rect">
            <a:avLst/>
          </a:prstGeom>
        </p:spPr>
      </p:pic>
      <p:sp>
        <p:nvSpPr>
          <p:cNvPr id="3" name="Text Box 2"/>
          <p:cNvSpPr txBox="1"/>
          <p:nvPr/>
        </p:nvSpPr>
        <p:spPr>
          <a:xfrm>
            <a:off x="4314825" y="1259840"/>
            <a:ext cx="309880" cy="368300"/>
          </a:xfrm>
          <a:prstGeom prst="rect">
            <a:avLst/>
          </a:prstGeom>
          <a:noFill/>
        </p:spPr>
        <p:txBody>
          <a:bodyPr wrap="none" rtlCol="0">
            <a:spAutoFit/>
          </a:bodyPr>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139065"/>
            <a:ext cx="10515600" cy="1551940"/>
          </a:xfrm>
        </p:spPr>
        <p:txBody>
          <a:bodyPr>
            <a:normAutofit fontScale="90000"/>
          </a:bodyPr>
          <a:p>
            <a:r>
              <a:rPr lang="en-US" dirty="0">
                <a:sym typeface="+mn-ea"/>
              </a:rPr>
              <a:t>INDICATOR 1</a:t>
            </a:r>
            <a:br>
              <a:rPr lang="en-US" dirty="0">
                <a:sym typeface="+mn-ea"/>
              </a:rPr>
            </a:br>
            <a:r>
              <a:rPr lang="en-US" dirty="0">
                <a:sym typeface="+mn-ea"/>
              </a:rPr>
              <a:t>Means of Verification (MOVs)</a:t>
            </a:r>
            <a:br>
              <a:rPr lang="en-US" dirty="0"/>
            </a:br>
            <a:endParaRPr lang="en-US"/>
          </a:p>
        </p:txBody>
      </p:sp>
      <p:sp>
        <p:nvSpPr>
          <p:cNvPr id="3" name="Content Placeholder 2"/>
          <p:cNvSpPr>
            <a:spLocks noGrp="1"/>
          </p:cNvSpPr>
          <p:nvPr>
            <p:ph idx="1"/>
          </p:nvPr>
        </p:nvSpPr>
        <p:spPr/>
        <p:txBody>
          <a:bodyPr/>
          <a:p>
            <a:pPr marL="0" indent="0" algn="ctr">
              <a:buNone/>
            </a:pPr>
            <a:endParaRPr lang="en-US" sz="4400"/>
          </a:p>
          <a:p>
            <a:pPr marL="0" indent="0" algn="ctr">
              <a:buNone/>
            </a:pPr>
            <a:r>
              <a:rPr lang="en-US" sz="4400"/>
              <a:t>Baseline </a:t>
            </a:r>
            <a:r>
              <a:rPr lang="en-PH" altLang="en-US" sz="4400"/>
              <a:t>d</a:t>
            </a:r>
            <a:r>
              <a:rPr lang="en-US" sz="4400"/>
              <a:t>ata as basis for addressing gaps.</a:t>
            </a:r>
            <a:endParaRPr lang="en-US" sz="4400"/>
          </a:p>
          <a:p>
            <a:pPr marL="0" indent="0" algn="ctr">
              <a:buNone/>
            </a:pPr>
            <a:endParaRPr lang="en-US" sz="4400"/>
          </a:p>
        </p:txBody>
      </p:sp>
      <p:sp>
        <p:nvSpPr>
          <p:cNvPr id="4" name="Text Box 3"/>
          <p:cNvSpPr txBox="1"/>
          <p:nvPr/>
        </p:nvSpPr>
        <p:spPr>
          <a:xfrm>
            <a:off x="4631690" y="2728595"/>
            <a:ext cx="309880" cy="368300"/>
          </a:xfrm>
          <a:prstGeom prst="rect">
            <a:avLst/>
          </a:prstGeom>
          <a:noFill/>
        </p:spPr>
        <p:txBody>
          <a:bodyPr wrap="none" rtlCol="0">
            <a:spAutoFit/>
          </a:bodyPr>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PH" altLang="en-US"/>
              <a:t>SOURCE</a:t>
            </a:r>
            <a:r>
              <a:rPr lang="en-US" altLang="en-PH"/>
              <a:t>S</a:t>
            </a:r>
            <a:r>
              <a:rPr lang="en-PH" altLang="en-US"/>
              <a:t> OF DATA IN IDENTIFYING GAPS</a:t>
            </a:r>
            <a:endParaRPr lang="en-PH" altLang="en-US"/>
          </a:p>
        </p:txBody>
      </p:sp>
      <p:sp>
        <p:nvSpPr>
          <p:cNvPr id="3" name="Content Placeholder 2"/>
          <p:cNvSpPr>
            <a:spLocks noGrp="1"/>
          </p:cNvSpPr>
          <p:nvPr>
            <p:ph idx="1"/>
          </p:nvPr>
        </p:nvSpPr>
        <p:spPr/>
        <p:txBody>
          <a:bodyPr/>
          <a:p>
            <a:r>
              <a:rPr lang="en-PH" altLang="en-US"/>
              <a:t>NAT RESULTS</a:t>
            </a:r>
            <a:endParaRPr lang="en-PH" altLang="en-US"/>
          </a:p>
          <a:p>
            <a:r>
              <a:rPr lang="en-PH" altLang="en-US"/>
              <a:t>REA</a:t>
            </a:r>
            <a:endParaRPr lang="en-PH" altLang="en-US"/>
          </a:p>
          <a:p>
            <a:r>
              <a:rPr lang="en-PH" altLang="en-US"/>
              <a:t>DAT</a:t>
            </a:r>
            <a:endParaRPr lang="en-PH" altLang="en-US"/>
          </a:p>
          <a:p>
            <a:r>
              <a:rPr lang="en-PH" altLang="en-US"/>
              <a:t>SAT</a:t>
            </a:r>
            <a:endParaRPr lang="en-PH" altLang="en-US"/>
          </a:p>
          <a:p>
            <a:r>
              <a:rPr lang="en-US" altLang="en-PH"/>
              <a:t>ANALYZED </a:t>
            </a:r>
            <a:r>
              <a:rPr lang="en-PH" altLang="en-US"/>
              <a:t>QUARTERLY ASSESSMENT RESULTS</a:t>
            </a:r>
            <a:endParaRPr lang="en-PH" altLang="en-US"/>
          </a:p>
          <a:p>
            <a:r>
              <a:rPr lang="en-PH" altLang="en-US"/>
              <a:t>DIANOSTIC TEST</a:t>
            </a:r>
            <a:endParaRPr lang="en-PH" altLang="en-US"/>
          </a:p>
          <a:p>
            <a:r>
              <a:rPr lang="en-PH" altLang="en-US"/>
              <a:t>FORMATIVE TEST</a:t>
            </a:r>
            <a:endParaRPr lang="en-PH" altLang="en-US"/>
          </a:p>
          <a:p>
            <a:r>
              <a:rPr lang="en-PH" altLang="en-US"/>
              <a:t>PHIL-IRI</a:t>
            </a:r>
            <a:endParaRPr lang="en-PH"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75" y="0"/>
            <a:ext cx="11223625" cy="1691005"/>
          </a:xfrm>
        </p:spPr>
        <p:txBody>
          <a:bodyPr>
            <a:normAutofit fontScale="90000"/>
          </a:bodyPr>
          <a:lstStyle/>
          <a:p>
            <a:r>
              <a:rPr lang="en-US" dirty="0">
                <a:sym typeface="+mn-ea"/>
              </a:rPr>
              <a:t>INDICATOR 1</a:t>
            </a:r>
            <a:br>
              <a:rPr lang="en-US" dirty="0">
                <a:sym typeface="+mn-ea"/>
              </a:rPr>
            </a:br>
            <a:r>
              <a:rPr lang="en-US" dirty="0">
                <a:sym typeface="+mn-ea"/>
              </a:rPr>
              <a:t>Means of Verification (MOVs)</a:t>
            </a:r>
            <a:br>
              <a:rPr lang="en-US" dirty="0"/>
            </a:br>
            <a:endParaRPr lang="en-US" dirty="0"/>
          </a:p>
        </p:txBody>
      </p:sp>
      <p:sp>
        <p:nvSpPr>
          <p:cNvPr id="3" name="Content Placeholder 2"/>
          <p:cNvSpPr>
            <a:spLocks noGrp="1"/>
          </p:cNvSpPr>
          <p:nvPr>
            <p:ph idx="1"/>
          </p:nvPr>
        </p:nvSpPr>
        <p:spPr/>
        <p:txBody>
          <a:bodyPr>
            <a:normAutofit lnSpcReduction="20000"/>
          </a:bodyPr>
          <a:lstStyle/>
          <a:p>
            <a:pPr marL="0" indent="0">
              <a:buNone/>
            </a:pPr>
            <a:r>
              <a:rPr lang="en-US" b="1" dirty="0"/>
              <a:t>2. Intervention Programs </a:t>
            </a:r>
            <a:endParaRPr lang="en-US" b="1" dirty="0"/>
          </a:p>
          <a:p>
            <a:pPr marL="0" indent="0">
              <a:buNone/>
            </a:pPr>
            <a:r>
              <a:rPr lang="en-US" dirty="0"/>
              <a:t>    a. Action Researches</a:t>
            </a:r>
            <a:endParaRPr lang="en-US" dirty="0"/>
          </a:p>
          <a:p>
            <a:pPr marL="0" indent="0">
              <a:buNone/>
            </a:pPr>
            <a:r>
              <a:rPr lang="en-US" dirty="0"/>
              <a:t>    b. Innovations</a:t>
            </a:r>
            <a:endParaRPr lang="en-US" dirty="0"/>
          </a:p>
          <a:p>
            <a:pPr marL="0" indent="0">
              <a:buNone/>
            </a:pPr>
            <a:r>
              <a:rPr lang="en-US" dirty="0"/>
              <a:t>    c. Sim/IMs </a:t>
            </a:r>
            <a:endParaRPr lang="en-US" dirty="0"/>
          </a:p>
          <a:p>
            <a:pPr marL="0" indent="0">
              <a:buNone/>
            </a:pPr>
            <a:r>
              <a:rPr lang="en-US" dirty="0"/>
              <a:t>       Packing:   - Inventory (Summary)</a:t>
            </a:r>
            <a:endParaRPr lang="en-US" dirty="0"/>
          </a:p>
          <a:p>
            <a:pPr marL="0" indent="0">
              <a:buNone/>
            </a:pPr>
            <a:r>
              <a:rPr lang="en-US" dirty="0"/>
              <a:t>                            - Approved proposal</a:t>
            </a:r>
            <a:endParaRPr lang="en-US" dirty="0"/>
          </a:p>
          <a:p>
            <a:pPr marL="0" indent="0">
              <a:buNone/>
            </a:pPr>
            <a:r>
              <a:rPr lang="en-US" dirty="0"/>
              <a:t>                            - Status Report/PMRF</a:t>
            </a:r>
            <a:endParaRPr lang="en-US" dirty="0"/>
          </a:p>
          <a:p>
            <a:pPr marL="0" indent="0">
              <a:buNone/>
            </a:pPr>
            <a:r>
              <a:rPr lang="en-US" dirty="0"/>
              <a:t>                          - Completed Research/Completion Report</a:t>
            </a:r>
            <a:endParaRPr lang="en-US" dirty="0"/>
          </a:p>
          <a:p>
            <a:pPr marL="0" indent="0">
              <a:buNone/>
            </a:pPr>
            <a:r>
              <a:rPr lang="en-US" dirty="0"/>
              <a:t>                            - Photo documentation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SUGGGESTED TEMPLATE</a:t>
            </a:r>
            <a:endParaRPr lang="en-US"/>
          </a:p>
        </p:txBody>
      </p:sp>
      <p:pic>
        <p:nvPicPr>
          <p:cNvPr id="4" name="Picture 1"/>
          <p:cNvPicPr>
            <a:picLocks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328420" y="2183765"/>
            <a:ext cx="9534525" cy="36004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SUGGGESTED TEMPLATE</a:t>
            </a:r>
            <a:br>
              <a:rPr lang="en-US"/>
            </a:br>
            <a:endParaRPr lang="en-US"/>
          </a:p>
        </p:txBody>
      </p:sp>
      <p:pic>
        <p:nvPicPr>
          <p:cNvPr id="4" name="Picture 2" descr="Table&#10;&#10;Description automatically generated"/>
          <p:cNvPicPr>
            <a:picLocks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499745" y="1832610"/>
            <a:ext cx="10253345" cy="39420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mn-ea"/>
              </a:rPr>
              <a:t>INDICATOR 1</a:t>
            </a:r>
            <a:br>
              <a:rPr lang="en-US" dirty="0">
                <a:sym typeface="+mn-ea"/>
              </a:rPr>
            </a:br>
            <a:r>
              <a:rPr lang="en-US" dirty="0">
                <a:sym typeface="+mn-ea"/>
              </a:rPr>
              <a:t>Means of Verification (MOVs)</a:t>
            </a:r>
            <a:endParaRPr lang="en-US"/>
          </a:p>
        </p:txBody>
      </p:sp>
      <p:sp>
        <p:nvSpPr>
          <p:cNvPr id="3" name="Content Placeholder 2"/>
          <p:cNvSpPr>
            <a:spLocks noGrp="1"/>
          </p:cNvSpPr>
          <p:nvPr>
            <p:ph idx="1"/>
          </p:nvPr>
        </p:nvSpPr>
        <p:spPr/>
        <p:txBody>
          <a:bodyPr/>
          <a:lstStyle/>
          <a:p>
            <a:pPr marL="0" indent="0">
              <a:buNone/>
            </a:pPr>
            <a:r>
              <a:rPr lang="en-US" sz="3200" b="1" dirty="0"/>
              <a:t>3. Documentation of Best practices</a:t>
            </a:r>
            <a:endParaRPr lang="en-US" sz="3200" b="1" dirty="0"/>
          </a:p>
          <a:p>
            <a:pPr marL="0" indent="0">
              <a:buNone/>
            </a:pPr>
            <a:r>
              <a:rPr lang="en-US" dirty="0"/>
              <a:t>    a. Documented intervention / CI</a:t>
            </a:r>
            <a:endParaRPr lang="en-US" dirty="0"/>
          </a:p>
          <a:p>
            <a:pPr marL="0" indent="0">
              <a:buNone/>
            </a:pPr>
            <a:r>
              <a:rPr lang="en-US" dirty="0"/>
              <a:t>     b. Positive impact of Intervention</a:t>
            </a:r>
            <a:endParaRPr lang="en-US" dirty="0"/>
          </a:p>
          <a:p>
            <a:pPr marL="0" indent="0">
              <a:buNone/>
            </a:pPr>
            <a:r>
              <a:rPr lang="en-US" dirty="0"/>
              <a:t>     c. Implemented for 3 years</a:t>
            </a:r>
            <a:endParaRPr lang="en-US" dirty="0"/>
          </a:p>
          <a:p>
            <a:pPr marL="0" indent="0">
              <a:buNone/>
            </a:pPr>
            <a:r>
              <a:rPr lang="en-US" dirty="0"/>
              <a:t>     d. Adopted by another school </a:t>
            </a:r>
            <a:endParaRPr lang="en-US" dirty="0"/>
          </a:p>
          <a:p>
            <a:pPr marL="0" indent="0">
              <a:buNone/>
            </a:pPr>
            <a:r>
              <a:rPr lang="en-US" dirty="0"/>
              <a:t>          - request for adaptation to SDS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mn-ea"/>
              </a:rPr>
              <a:t>INDICATOR 1</a:t>
            </a:r>
            <a:br>
              <a:rPr lang="en-US" dirty="0">
                <a:sym typeface="+mn-ea"/>
              </a:rPr>
            </a:br>
            <a:r>
              <a:rPr lang="en-US" dirty="0">
                <a:sym typeface="+mn-ea"/>
              </a:rPr>
              <a:t>Means of Verification (MOVs)</a:t>
            </a:r>
            <a:endParaRPr lang="en-US" dirty="0"/>
          </a:p>
        </p:txBody>
      </p:sp>
      <p:sp>
        <p:nvSpPr>
          <p:cNvPr id="3" name="Content Placeholder 2"/>
          <p:cNvSpPr>
            <a:spLocks noGrp="1"/>
          </p:cNvSpPr>
          <p:nvPr>
            <p:ph idx="1"/>
          </p:nvPr>
        </p:nvSpPr>
        <p:spPr/>
        <p:txBody>
          <a:bodyPr/>
          <a:lstStyle/>
          <a:p>
            <a:pPr marL="0" indent="0">
              <a:buNone/>
            </a:pPr>
            <a:r>
              <a:rPr lang="en-US" dirty="0"/>
              <a:t>4</a:t>
            </a:r>
            <a:r>
              <a:rPr lang="en-US" dirty="0">
                <a:solidFill>
                  <a:srgbClr val="FF0000"/>
                </a:solidFill>
              </a:rPr>
              <a:t>. </a:t>
            </a:r>
            <a:r>
              <a:rPr lang="en-US" dirty="0">
                <a:solidFill>
                  <a:schemeClr val="tx1"/>
                </a:solidFill>
              </a:rPr>
              <a:t>Students’ Portfolio</a:t>
            </a:r>
            <a:endParaRPr lang="en-US" dirty="0">
              <a:solidFill>
                <a:schemeClr val="tx1"/>
              </a:solidFill>
            </a:endParaRPr>
          </a:p>
          <a:p>
            <a:pPr marL="0" indent="0">
              <a:buNone/>
            </a:pPr>
            <a:r>
              <a:rPr lang="en-US" dirty="0">
                <a:solidFill>
                  <a:schemeClr val="tx1"/>
                </a:solidFill>
              </a:rPr>
              <a:t>         - Learner’s profile (Indv. Enrolment)</a:t>
            </a:r>
            <a:endParaRPr lang="en-US" dirty="0">
              <a:solidFill>
                <a:schemeClr val="tx1"/>
              </a:solidFill>
            </a:endParaRPr>
          </a:p>
          <a:p>
            <a:pPr marL="0" indent="0">
              <a:buNone/>
            </a:pPr>
            <a:r>
              <a:rPr lang="en-US" dirty="0">
                <a:solidFill>
                  <a:schemeClr val="tx1"/>
                </a:solidFill>
              </a:rPr>
              <a:t>          </a:t>
            </a:r>
            <a:r>
              <a:rPr lang="en-PH" altLang="en-US" dirty="0">
                <a:solidFill>
                  <a:schemeClr val="tx1"/>
                </a:solidFill>
              </a:rPr>
              <a:t>-Anecdotal Records (except confidential)</a:t>
            </a:r>
            <a:endParaRPr lang="en-US" dirty="0">
              <a:solidFill>
                <a:schemeClr val="tx1"/>
              </a:solidFill>
            </a:endParaRPr>
          </a:p>
          <a:p>
            <a:pPr marL="0" indent="0">
              <a:buNone/>
            </a:pPr>
            <a:r>
              <a:rPr lang="en-US" dirty="0">
                <a:solidFill>
                  <a:schemeClr val="tx1"/>
                </a:solidFill>
              </a:rPr>
              <a:t>          - performances and other outputs</a:t>
            </a:r>
            <a:endParaRPr lang="en-US" dirty="0">
              <a:solidFill>
                <a:schemeClr val="tx1"/>
              </a:solidFill>
            </a:endParaRPr>
          </a:p>
        </p:txBody>
      </p:sp>
      <p:sp>
        <p:nvSpPr>
          <p:cNvPr id="4" name="Text Box 3"/>
          <p:cNvSpPr txBox="1"/>
          <p:nvPr/>
        </p:nvSpPr>
        <p:spPr>
          <a:xfrm>
            <a:off x="8252460" y="2517140"/>
            <a:ext cx="309880" cy="368300"/>
          </a:xfrm>
          <a:prstGeom prst="rect">
            <a:avLst/>
          </a:prstGeom>
          <a:noFill/>
        </p:spPr>
        <p:txBody>
          <a:bodyPr wrap="none" rtlCol="0">
            <a:spAutoFit/>
          </a:bodyPr>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mn-ea"/>
              </a:rPr>
              <a:t>INDICATOR 1</a:t>
            </a:r>
            <a:br>
              <a:rPr lang="en-US" dirty="0">
                <a:sym typeface="+mn-ea"/>
              </a:rPr>
            </a:br>
            <a:r>
              <a:rPr lang="en-US" dirty="0">
                <a:sym typeface="+mn-ea"/>
              </a:rPr>
              <a:t>Means of Verification (MOVs)</a:t>
            </a:r>
            <a:endParaRPr lang="en-US" dirty="0"/>
          </a:p>
        </p:txBody>
      </p:sp>
      <p:sp>
        <p:nvSpPr>
          <p:cNvPr id="3" name="Content Placeholder 2"/>
          <p:cNvSpPr>
            <a:spLocks noGrp="1"/>
          </p:cNvSpPr>
          <p:nvPr>
            <p:ph idx="1"/>
          </p:nvPr>
        </p:nvSpPr>
        <p:spPr/>
        <p:txBody>
          <a:bodyPr/>
          <a:lstStyle/>
          <a:p>
            <a:pPr marL="0" indent="0" algn="ctr">
              <a:buNone/>
            </a:pPr>
            <a:r>
              <a:rPr lang="en-US" dirty="0"/>
              <a:t> 5. Alternative Delivery Mode  (ADM) (Process Flow /Flow chart of  Intervention / strategies catering to learners </a:t>
            </a:r>
            <a:endParaRPr lang="en-US" dirty="0"/>
          </a:p>
          <a:p>
            <a:pPr marL="0" indent="0" algn="ctr">
              <a:buNone/>
            </a:pPr>
            <a:r>
              <a:rPr lang="en-US" dirty="0"/>
              <a:t>who cannot meet the requirements in a </a:t>
            </a:r>
            <a:endParaRPr lang="en-US" dirty="0"/>
          </a:p>
          <a:p>
            <a:pPr marL="0" indent="0" algn="ctr">
              <a:buNone/>
            </a:pPr>
            <a:r>
              <a:rPr lang="en-US" dirty="0"/>
              <a:t>  regular modality</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mn-ea"/>
              </a:rPr>
              <a:t>INDICATOR 1</a:t>
            </a:r>
            <a:br>
              <a:rPr lang="en-US" dirty="0">
                <a:sym typeface="+mn-ea"/>
              </a:rPr>
            </a:br>
            <a:r>
              <a:rPr lang="en-US" dirty="0">
                <a:sym typeface="+mn-ea"/>
              </a:rPr>
              <a:t>Means of Verification (MOVs)</a:t>
            </a:r>
            <a:endParaRPr lang="en-US" dirty="0"/>
          </a:p>
        </p:txBody>
      </p:sp>
      <p:sp>
        <p:nvSpPr>
          <p:cNvPr id="3" name="Content Placeholder 2"/>
          <p:cNvSpPr>
            <a:spLocks noGrp="1"/>
          </p:cNvSpPr>
          <p:nvPr>
            <p:ph idx="1"/>
          </p:nvPr>
        </p:nvSpPr>
        <p:spPr/>
        <p:txBody>
          <a:bodyPr/>
          <a:lstStyle/>
          <a:p>
            <a:pPr marL="0" indent="0">
              <a:buNone/>
            </a:pPr>
            <a:r>
              <a:rPr lang="en-US" dirty="0"/>
              <a:t> 6.. </a:t>
            </a:r>
            <a:r>
              <a:rPr lang="en-US" b="1" dirty="0"/>
              <a:t>Institutionalized Programs for Inclusive </a:t>
            </a:r>
            <a:endParaRPr lang="en-US" b="1" dirty="0"/>
          </a:p>
          <a:p>
            <a:pPr marL="0" indent="0">
              <a:buNone/>
            </a:pPr>
            <a:r>
              <a:rPr lang="en-US" b="1" dirty="0"/>
              <a:t>    Education (</a:t>
            </a:r>
            <a:r>
              <a:rPr lang="en-US" dirty="0"/>
              <a:t>ALS, SPED, IPED)</a:t>
            </a:r>
            <a:endParaRPr lang="en-US" dirty="0"/>
          </a:p>
          <a:p>
            <a:pPr marL="0" indent="0">
              <a:buNone/>
            </a:pPr>
            <a:endParaRPr lang="en-US" dirty="0"/>
          </a:p>
          <a:p>
            <a:pPr marL="0" indent="0">
              <a:buNone/>
            </a:pPr>
            <a:r>
              <a:rPr lang="en-US" dirty="0"/>
              <a:t>      Packaging:    - Implementation/action Plan</a:t>
            </a:r>
            <a:endParaRPr lang="en-US" dirty="0"/>
          </a:p>
          <a:p>
            <a:pPr marL="0" indent="0">
              <a:buNone/>
            </a:pPr>
            <a:r>
              <a:rPr lang="en-US" dirty="0"/>
              <a:t>                             - Status report</a:t>
            </a:r>
            <a:endParaRPr lang="en-US" dirty="0"/>
          </a:p>
          <a:p>
            <a:pPr marL="0" indent="0">
              <a:buNone/>
            </a:pPr>
            <a:r>
              <a:rPr lang="en-US" dirty="0"/>
              <a:t>                             - Accomplishment report</a:t>
            </a:r>
            <a:endParaRPr lang="en-US" dirty="0"/>
          </a:p>
          <a:p>
            <a:pPr marL="0" indent="0">
              <a:buNone/>
            </a:pPr>
            <a:r>
              <a:rPr lang="en-US" dirty="0"/>
              <a:t>                             - Photo documentation</a:t>
            </a:r>
            <a:endParaRPr lang="en-US" dirty="0"/>
          </a:p>
          <a:p>
            <a:pPr marL="0" indent="0">
              <a:buNone/>
            </a:pPr>
            <a:r>
              <a:rPr lang="en-US" dirty="0"/>
              <a:t>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691005"/>
          </a:xfrm>
        </p:spPr>
        <p:txBody>
          <a:bodyPr>
            <a:normAutofit/>
          </a:bodyPr>
          <a:lstStyle/>
          <a:p>
            <a:r>
              <a:rPr lang="en-US" dirty="0"/>
              <a:t>INDICATOR 2:</a:t>
            </a:r>
            <a:endParaRPr lang="en-US" dirty="0"/>
          </a:p>
        </p:txBody>
      </p:sp>
      <p:sp>
        <p:nvSpPr>
          <p:cNvPr id="4" name="Content Placeholder 3"/>
          <p:cNvSpPr>
            <a:spLocks noGrp="1"/>
          </p:cNvSpPr>
          <p:nvPr>
            <p:ph idx="1"/>
          </p:nvPr>
        </p:nvSpPr>
        <p:spPr/>
        <p:txBody>
          <a:bodyPr>
            <a:normAutofit/>
          </a:bodyPr>
          <a:lstStyle/>
          <a:p>
            <a:pPr marL="0" indent="0" algn="ctr">
              <a:buNone/>
            </a:pPr>
            <a:r>
              <a:rPr lang="en-US" sz="5400" dirty="0"/>
              <a:t>The implemented Curriculum is localized to make it more meaningful to the learners and applicable to life in the community</a:t>
            </a:r>
            <a:endParaRPr lang="en-US" sz="5400" dirty="0"/>
          </a:p>
        </p:txBody>
      </p:sp>
      <p:sp>
        <p:nvSpPr>
          <p:cNvPr id="3" name="Text Box 2"/>
          <p:cNvSpPr txBox="1"/>
          <p:nvPr/>
        </p:nvSpPr>
        <p:spPr>
          <a:xfrm>
            <a:off x="3274060" y="540385"/>
            <a:ext cx="309880" cy="368300"/>
          </a:xfrm>
          <a:prstGeom prst="rect">
            <a:avLst/>
          </a:prstGeom>
          <a:noFill/>
        </p:spPr>
        <p:txBody>
          <a:bodyPr wrap="none" rtlCol="0">
            <a:spAutoFit/>
          </a:bodyPr>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PH" altLang="en-US"/>
              <a:t>WHAT IS YOUR IDEA ABOUT</a:t>
            </a:r>
            <a:endParaRPr lang="en-PH" altLang="en-US"/>
          </a:p>
        </p:txBody>
      </p:sp>
      <p:sp>
        <p:nvSpPr>
          <p:cNvPr id="3" name="Content Placeholder 2"/>
          <p:cNvSpPr>
            <a:spLocks noGrp="1"/>
          </p:cNvSpPr>
          <p:nvPr>
            <p:ph idx="1"/>
          </p:nvPr>
        </p:nvSpPr>
        <p:spPr/>
        <p:txBody>
          <a:bodyPr/>
          <a:p>
            <a:pPr marL="0" indent="0" algn="ctr">
              <a:buNone/>
            </a:pPr>
            <a:endParaRPr lang="en-PH" altLang="en-US" sz="4800"/>
          </a:p>
          <a:p>
            <a:pPr algn="ctr">
              <a:buFont typeface="Wingdings" panose="05000000000000000000" charset="0"/>
              <a:buChar char="ü"/>
            </a:pPr>
            <a:r>
              <a:rPr lang="en-PH" altLang="en-US" sz="4800"/>
              <a:t> CURRICULUM</a:t>
            </a:r>
            <a:endParaRPr lang="en-PH" altLang="en-US" sz="4800"/>
          </a:p>
          <a:p>
            <a:pPr algn="ctr">
              <a:buFont typeface="Wingdings" panose="05000000000000000000" charset="0"/>
              <a:buChar char="ü"/>
            </a:pPr>
            <a:r>
              <a:rPr lang="en-PH" altLang="en-US" sz="4800"/>
              <a:t>INSTRUCTION</a:t>
            </a:r>
            <a:endParaRPr lang="en-PH" altLang="en-US" sz="4800"/>
          </a:p>
          <a:p>
            <a:pPr marL="0" indent="0" algn="ctr">
              <a:buNone/>
            </a:pPr>
            <a:endParaRPr lang="en-PH" altLang="en-US" sz="4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Picture 3" descr="Graphical user interface, text&#10;&#10;Description automatically generated"/>
          <p:cNvPicPr>
            <a:picLocks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731520" y="1673860"/>
            <a:ext cx="10353040" cy="416814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ym typeface="+mn-ea"/>
              </a:rPr>
              <a:t>To get a perfect score of 3:</a:t>
            </a:r>
            <a:endParaRPr lang="en-US" dirty="0"/>
          </a:p>
        </p:txBody>
      </p:sp>
      <p:sp>
        <p:nvSpPr>
          <p:cNvPr id="4" name="Content Placeholder 3"/>
          <p:cNvSpPr>
            <a:spLocks noGrp="1"/>
          </p:cNvSpPr>
          <p:nvPr>
            <p:ph idx="1"/>
          </p:nvPr>
        </p:nvSpPr>
        <p:spPr>
          <a:xfrm>
            <a:off x="838200" y="1690370"/>
            <a:ext cx="10515600" cy="4431030"/>
          </a:xfrm>
        </p:spPr>
        <p:txBody>
          <a:bodyPr>
            <a:noAutofit/>
          </a:bodyPr>
          <a:lstStyle/>
          <a:p>
            <a:pPr marL="0" indent="0" algn="ctr">
              <a:buNone/>
            </a:pPr>
            <a:r>
              <a:rPr lang="en-US" sz="4000" dirty="0"/>
              <a:t>Best Practices in localizing the curriculum are </a:t>
            </a:r>
            <a:r>
              <a:rPr lang="en-US" sz="4000" b="1" dirty="0"/>
              <a:t>mainstreamed</a:t>
            </a:r>
            <a:r>
              <a:rPr lang="en-US" sz="4000" dirty="0"/>
              <a:t> and </a:t>
            </a:r>
            <a:r>
              <a:rPr lang="en-US" sz="4000" b="1" dirty="0"/>
              <a:t>benchmarked</a:t>
            </a:r>
            <a:r>
              <a:rPr lang="en-US" sz="4000" dirty="0"/>
              <a:t> by the schools. There is marked increased in the  number of projects that uses the community as learning laboratory, and the school as an agent of change for improvement of the community</a:t>
            </a:r>
            <a:endParaRPr lang="en-US"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PH" altLang="en-US"/>
              <a:t>EXAMPLES</a:t>
            </a:r>
            <a:endParaRPr lang="en-PH" altLang="en-US"/>
          </a:p>
        </p:txBody>
      </p:sp>
      <p:sp>
        <p:nvSpPr>
          <p:cNvPr id="3" name="Content Placeholder 2"/>
          <p:cNvSpPr>
            <a:spLocks noGrp="1"/>
          </p:cNvSpPr>
          <p:nvPr>
            <p:ph idx="1"/>
          </p:nvPr>
        </p:nvSpPr>
        <p:spPr>
          <a:xfrm>
            <a:off x="838200" y="1901825"/>
            <a:ext cx="10515600" cy="4430395"/>
          </a:xfrm>
        </p:spPr>
        <p:txBody>
          <a:bodyPr>
            <a:normAutofit lnSpcReduction="20000"/>
          </a:bodyPr>
          <a:p>
            <a:pPr>
              <a:buFont typeface="Wingdings" panose="05000000000000000000" charset="0"/>
              <a:buChar char="ü"/>
            </a:pPr>
            <a:r>
              <a:rPr lang="en-PH" altLang="en-US"/>
              <a:t>M and E/Supervisory  Reports on Localized curriculum.</a:t>
            </a:r>
            <a:endParaRPr lang="en-PH" altLang="en-US"/>
          </a:p>
          <a:p>
            <a:pPr>
              <a:buFont typeface="Wingdings" panose="05000000000000000000" charset="0"/>
              <a:buChar char="ü"/>
            </a:pPr>
            <a:r>
              <a:rPr lang="en-PH" altLang="en-US"/>
              <a:t>List of trainings conducted on Localization/contextualization of materials.</a:t>
            </a:r>
            <a:endParaRPr lang="en-PH" altLang="en-US"/>
          </a:p>
          <a:p>
            <a:pPr>
              <a:buFont typeface="Wingdings" panose="05000000000000000000" charset="0"/>
              <a:buChar char="ü"/>
            </a:pPr>
            <a:r>
              <a:rPr lang="en-PH" altLang="en-US"/>
              <a:t>sample performance outputs that could be utilized to improve community life (solid waste management, tree planting activities,linis bayan)</a:t>
            </a:r>
            <a:endParaRPr lang="en-PH" altLang="en-US"/>
          </a:p>
          <a:p>
            <a:pPr>
              <a:buFont typeface="Wingdings" panose="05000000000000000000" charset="0"/>
              <a:buChar char="ü"/>
            </a:pPr>
            <a:r>
              <a:rPr lang="en-PH" altLang="en-US"/>
              <a:t>complilation of local literature</a:t>
            </a:r>
            <a:endParaRPr lang="en-PH" altLang="en-US"/>
          </a:p>
          <a:p>
            <a:pPr>
              <a:buFont typeface="Wingdings" panose="05000000000000000000" charset="0"/>
              <a:buChar char="ü"/>
            </a:pPr>
            <a:r>
              <a:rPr lang="en-PH" altLang="en-US"/>
              <a:t>sample lessons showing its utilization.</a:t>
            </a:r>
            <a:endParaRPr lang="en-PH" altLang="en-US"/>
          </a:p>
          <a:p>
            <a:pPr>
              <a:buFont typeface="Wingdings" panose="05000000000000000000" charset="0"/>
              <a:buChar char="ü"/>
            </a:pPr>
            <a:r>
              <a:rPr lang="en-PH" altLang="en-US"/>
              <a:t>any document showing schools initiated projects that uses the community learnin laboratory (scool-community liveliood project)</a:t>
            </a:r>
            <a:endParaRPr lang="en-PH" altLang="en-US"/>
          </a:p>
          <a:p>
            <a:pPr>
              <a:buFont typeface="Wingdings" panose="05000000000000000000" charset="0"/>
              <a:buChar char="ü"/>
            </a:pPr>
            <a:endParaRPr lang="en-PH"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212725"/>
            <a:ext cx="10515600" cy="1325563"/>
          </a:xfrm>
        </p:spPr>
        <p:txBody>
          <a:bodyPr>
            <a:normAutofit fontScale="90000"/>
          </a:bodyPr>
          <a:p>
            <a:r>
              <a:rPr lang="en-US" dirty="0">
                <a:sym typeface="+mn-ea"/>
              </a:rPr>
              <a:t>INDICATOR 2</a:t>
            </a:r>
            <a:br>
              <a:rPr lang="en-US" dirty="0">
                <a:sym typeface="+mn-ea"/>
              </a:rPr>
            </a:br>
            <a:r>
              <a:rPr lang="en-US" dirty="0">
                <a:sym typeface="+mn-ea"/>
              </a:rPr>
              <a:t>Means of Verification (MOVs)</a:t>
            </a:r>
            <a:br>
              <a:rPr lang="en-US" dirty="0">
                <a:sym typeface="+mn-ea"/>
              </a:rPr>
            </a:br>
            <a:r>
              <a:rPr lang="en-PH" altLang="en-US" dirty="0">
                <a:sym typeface="+mn-ea"/>
              </a:rPr>
              <a:t>LOCALIZED INSTRUCTIONAL MATERIALS</a:t>
            </a:r>
            <a:endParaRPr lang="en-PH" altLang="en-US" dirty="0">
              <a:sym typeface="+mn-ea"/>
            </a:endParaRPr>
          </a:p>
        </p:txBody>
      </p:sp>
      <p:sp>
        <p:nvSpPr>
          <p:cNvPr id="3" name="Content Placeholder 2"/>
          <p:cNvSpPr>
            <a:spLocks noGrp="1"/>
          </p:cNvSpPr>
          <p:nvPr>
            <p:ph idx="1"/>
          </p:nvPr>
        </p:nvSpPr>
        <p:spPr/>
        <p:txBody>
          <a:bodyPr/>
          <a:p>
            <a:pPr marL="0" indent="0">
              <a:buNone/>
            </a:pPr>
            <a:endParaRPr lang="en-US"/>
          </a:p>
          <a:p>
            <a:pPr marL="0" indent="0">
              <a:buNone/>
            </a:pPr>
            <a:r>
              <a:rPr lang="en-US"/>
              <a:t>1. Quality Assured and accepted localized IMs </a:t>
            </a:r>
            <a:endParaRPr lang="en-US"/>
          </a:p>
          <a:p>
            <a:pPr marL="0" indent="0">
              <a:buNone/>
            </a:pPr>
            <a:r>
              <a:rPr lang="en-US"/>
              <a:t>    (SLM, LAS, SIM, Big Books, etc. )</a:t>
            </a:r>
            <a:endParaRPr lang="en-US"/>
          </a:p>
          <a:p>
            <a:pPr marL="0" indent="0">
              <a:buNone/>
            </a:pPr>
            <a:r>
              <a:rPr lang="en-US"/>
              <a:t>   Packing:</a:t>
            </a:r>
            <a:endParaRPr lang="en-US"/>
          </a:p>
          <a:p>
            <a:pPr marL="0" indent="0">
              <a:buNone/>
            </a:pPr>
            <a:r>
              <a:rPr lang="en-US"/>
              <a:t>        - Inventory /Summary sheet of localized IMs </a:t>
            </a:r>
            <a:endParaRPr lang="en-US"/>
          </a:p>
          <a:p>
            <a:pPr marL="0" indent="0">
              <a:buNone/>
            </a:pPr>
            <a:r>
              <a:rPr lang="en-US"/>
              <a:t>           - approval sheet/ certification</a:t>
            </a:r>
            <a:endParaRPr lang="en-US"/>
          </a:p>
          <a:p>
            <a:pPr marL="0" indent="0">
              <a:buNone/>
            </a:pPr>
            <a:r>
              <a:rPr lang="en-US"/>
              <a:t>           - Copy of the material</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SUGGGESTED TEMPLATE</a:t>
            </a:r>
            <a:br>
              <a:rPr lang="en-US"/>
            </a:br>
            <a:endParaRPr lang="en-US"/>
          </a:p>
        </p:txBody>
      </p:sp>
      <p:pic>
        <p:nvPicPr>
          <p:cNvPr id="5" name="Picture 3" descr="Table&#10;&#10;Description automatically generated"/>
          <p:cNvPicPr>
            <a:picLocks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229995" y="1808480"/>
            <a:ext cx="9370695" cy="419036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91185" y="175260"/>
            <a:ext cx="10762615" cy="1515745"/>
          </a:xfrm>
        </p:spPr>
        <p:txBody>
          <a:bodyPr>
            <a:normAutofit fontScale="90000"/>
          </a:bodyPr>
          <a:p>
            <a:r>
              <a:rPr lang="en-US" dirty="0">
                <a:sym typeface="+mn-ea"/>
              </a:rPr>
              <a:t>INDICATOR 2</a:t>
            </a:r>
            <a:br>
              <a:rPr lang="en-US" dirty="0">
                <a:sym typeface="+mn-ea"/>
              </a:rPr>
            </a:br>
            <a:r>
              <a:rPr lang="en-US" dirty="0">
                <a:sym typeface="+mn-ea"/>
              </a:rPr>
              <a:t>Means of Verification (MOVs)</a:t>
            </a:r>
            <a:br>
              <a:rPr lang="en-US" dirty="0"/>
            </a:br>
            <a:endParaRPr lang="en-US"/>
          </a:p>
        </p:txBody>
      </p:sp>
      <p:sp>
        <p:nvSpPr>
          <p:cNvPr id="3" name="Content Placeholder 2"/>
          <p:cNvSpPr>
            <a:spLocks noGrp="1"/>
          </p:cNvSpPr>
          <p:nvPr>
            <p:ph idx="1"/>
          </p:nvPr>
        </p:nvSpPr>
        <p:spPr/>
        <p:txBody>
          <a:bodyPr/>
          <a:p>
            <a:pPr marL="0" indent="0">
              <a:buNone/>
            </a:pPr>
            <a:r>
              <a:rPr lang="en-US"/>
              <a:t>2. Localized DLL </a:t>
            </a:r>
            <a:endParaRPr lang="en-US"/>
          </a:p>
          <a:p>
            <a:pPr marL="0" indent="0">
              <a:buNone/>
            </a:pPr>
            <a:r>
              <a:rPr lang="en-PH" altLang="en-US"/>
              <a:t>          - evidence of utilization</a:t>
            </a:r>
            <a:endParaRPr lang="en-US"/>
          </a:p>
          <a:p>
            <a:pPr marL="0" indent="0">
              <a:buNone/>
            </a:pPr>
            <a:r>
              <a:rPr lang="en-US"/>
              <a:t>         - Inventory /Summary sheet)</a:t>
            </a:r>
            <a:endParaRPr lang="en-US"/>
          </a:p>
          <a:p>
            <a:pPr marL="0" indent="0">
              <a:buNone/>
            </a:pPr>
            <a:r>
              <a:rPr lang="en-US"/>
              <a:t>           - Approval Sheet / Certificate </a:t>
            </a:r>
            <a:endParaRPr lang="en-US"/>
          </a:p>
          <a:p>
            <a:pPr marL="0" indent="0">
              <a:buNone/>
            </a:pPr>
            <a:r>
              <a:rPr lang="en-US"/>
              <a:t>          - Copy of DLL</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mn-ea"/>
              </a:rPr>
              <a:t>INDICATOR 2</a:t>
            </a:r>
            <a:br>
              <a:rPr lang="en-US" dirty="0">
                <a:sym typeface="+mn-ea"/>
              </a:rPr>
            </a:br>
            <a:r>
              <a:rPr lang="en-US" dirty="0">
                <a:sym typeface="+mn-ea"/>
              </a:rPr>
              <a:t>Means of Verification (MOVs)</a:t>
            </a:r>
            <a:endParaRPr lang="en-US" dirty="0"/>
          </a:p>
        </p:txBody>
      </p:sp>
      <p:sp>
        <p:nvSpPr>
          <p:cNvPr id="3" name="Content Placeholder 2"/>
          <p:cNvSpPr>
            <a:spLocks noGrp="1"/>
          </p:cNvSpPr>
          <p:nvPr>
            <p:ph idx="1"/>
          </p:nvPr>
        </p:nvSpPr>
        <p:spPr/>
        <p:txBody>
          <a:bodyPr/>
          <a:lstStyle/>
          <a:p>
            <a:pPr marL="0" indent="0">
              <a:buNone/>
            </a:pPr>
            <a:r>
              <a:rPr lang="en-US" dirty="0"/>
              <a:t> 3. Digitized IMs</a:t>
            </a:r>
            <a:endParaRPr lang="en-US" dirty="0"/>
          </a:p>
          <a:p>
            <a:pPr marL="0" indent="0">
              <a:buNone/>
            </a:pPr>
            <a:r>
              <a:rPr lang="en-US" dirty="0"/>
              <a:t>          a. Summary list of digitized IMs</a:t>
            </a:r>
            <a:endParaRPr lang="en-US" dirty="0"/>
          </a:p>
          <a:p>
            <a:pPr marL="0" indent="0">
              <a:buNone/>
            </a:pPr>
            <a:r>
              <a:rPr lang="en-US" dirty="0"/>
              <a:t>           b. Digital file of IMs (soft &amp; hard copies)</a:t>
            </a:r>
            <a:endParaRPr lang="en-US" dirty="0"/>
          </a:p>
        </p:txBody>
      </p:sp>
      <p:sp>
        <p:nvSpPr>
          <p:cNvPr id="5" name="Text Box 4"/>
          <p:cNvSpPr txBox="1"/>
          <p:nvPr/>
        </p:nvSpPr>
        <p:spPr>
          <a:xfrm>
            <a:off x="2359025" y="2743200"/>
            <a:ext cx="309880" cy="368300"/>
          </a:xfrm>
          <a:prstGeom prst="rect">
            <a:avLst/>
          </a:prstGeom>
          <a:noFill/>
        </p:spPr>
        <p:txBody>
          <a:bodyPr wrap="none" rtlCol="0">
            <a:spAutoFit/>
          </a:bodyPr>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dirty="0">
                <a:sym typeface="+mn-ea"/>
              </a:rPr>
              <a:t>INDICATOR 2</a:t>
            </a:r>
            <a:br>
              <a:rPr lang="en-US" dirty="0">
                <a:sym typeface="+mn-ea"/>
              </a:rPr>
            </a:br>
            <a:r>
              <a:rPr lang="en-US" dirty="0">
                <a:sym typeface="+mn-ea"/>
              </a:rPr>
              <a:t>Means of Verification (MOVs)</a:t>
            </a:r>
            <a:endParaRPr lang="en-US"/>
          </a:p>
        </p:txBody>
      </p:sp>
      <p:sp>
        <p:nvSpPr>
          <p:cNvPr id="3" name="Content Placeholder 2"/>
          <p:cNvSpPr>
            <a:spLocks noGrp="1"/>
          </p:cNvSpPr>
          <p:nvPr>
            <p:ph idx="1"/>
          </p:nvPr>
        </p:nvSpPr>
        <p:spPr/>
        <p:txBody>
          <a:bodyPr/>
          <a:p>
            <a:pPr marL="0" indent="0">
              <a:buNone/>
            </a:pPr>
            <a:r>
              <a:rPr lang="en-US"/>
              <a:t>4. Adaptation of MTB Dictionary /Orthography</a:t>
            </a:r>
            <a:endParaRPr lang="en-US"/>
          </a:p>
          <a:p>
            <a:pPr marL="0" indent="0">
              <a:buNone/>
            </a:pPr>
            <a:r>
              <a:rPr lang="en-US"/>
              <a:t>          - Log book of utilization</a:t>
            </a:r>
            <a:endParaRPr lang="en-US"/>
          </a:p>
          <a:p>
            <a:pPr marL="0" indent="0">
              <a:buNone/>
            </a:pPr>
            <a:endParaRPr lang="en-US"/>
          </a:p>
          <a:p>
            <a:pPr marL="0" indent="0">
              <a:buNone/>
            </a:pPr>
            <a:r>
              <a:rPr lang="en-US"/>
              <a:t>5. Organized QA Team for Learning Resources </a:t>
            </a:r>
            <a:endParaRPr lang="en-US"/>
          </a:p>
          <a:p>
            <a:pPr marL="0" indent="0">
              <a:buNone/>
            </a:pPr>
            <a:r>
              <a:rPr lang="en-US"/>
              <a:t>    Development</a:t>
            </a:r>
            <a:endParaRPr lang="en-US"/>
          </a:p>
          <a:p>
            <a:r>
              <a:rPr lang="en-US"/>
              <a:t>-	Memorandized committee with terms of reference</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sp>
        <p:nvSpPr>
          <p:cNvPr id="3" name="Content Placeholder 2"/>
          <p:cNvSpPr>
            <a:spLocks noGrp="1"/>
          </p:cNvSpPr>
          <p:nvPr>
            <p:ph sz="half" idx="1"/>
          </p:nvPr>
        </p:nvSpPr>
        <p:spPr/>
        <p:txBody>
          <a:bodyPr/>
          <a:p>
            <a:pPr marL="0" indent="0" algn="ctr">
              <a:buNone/>
            </a:pPr>
            <a:r>
              <a:rPr lang="en-PH" altLang="en-US" sz="5400" b="1"/>
              <a:t>DIYOS MAMAHES</a:t>
            </a:r>
            <a:endParaRPr lang="en-PH" altLang="en-US" sz="5400" b="1"/>
          </a:p>
        </p:txBody>
      </p:sp>
      <p:pic>
        <p:nvPicPr>
          <p:cNvPr id="6" name="Content Placeholder 5"/>
          <p:cNvPicPr>
            <a:picLocks noChangeAspect="1"/>
          </p:cNvPicPr>
          <p:nvPr>
            <p:ph sz="half" idx="2"/>
          </p:nvPr>
        </p:nvPicPr>
        <p:blipFill>
          <a:blip r:embed="rId1"/>
          <a:stretch>
            <a:fillRect/>
          </a:stretch>
        </p:blipFill>
        <p:spPr>
          <a:xfrm>
            <a:off x="5673090" y="-83820"/>
            <a:ext cx="6518910" cy="7025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PH" altLang="en-US"/>
          </a:p>
        </p:txBody>
      </p:sp>
      <p:sp>
        <p:nvSpPr>
          <p:cNvPr id="3" name="Content Placeholder 2"/>
          <p:cNvSpPr>
            <a:spLocks noGrp="1"/>
          </p:cNvSpPr>
          <p:nvPr>
            <p:ph idx="1"/>
          </p:nvPr>
        </p:nvSpPr>
        <p:spPr/>
        <p:txBody>
          <a:bodyPr/>
          <a:p>
            <a:endParaRPr lang="en-US"/>
          </a:p>
          <a:p>
            <a:pPr marL="0" indent="0" algn="ctr">
              <a:buNone/>
            </a:pPr>
            <a:endParaRPr lang="en-PH" altLang="en-US"/>
          </a:p>
          <a:p>
            <a:pPr marL="0" indent="0" algn="ctr">
              <a:buNone/>
            </a:pPr>
            <a:r>
              <a:rPr lang="en-PH" altLang="en-US"/>
              <a:t>WHAT DATA CAN YOU GIVE AS BASIS TO IDENTIFY LEARNERS NEEDS</a:t>
            </a:r>
            <a:endParaRPr lang="en-PH"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296" y="1750195"/>
            <a:ext cx="5118716" cy="4273855"/>
          </a:xfrm>
          <a:ln>
            <a:solidFill>
              <a:schemeClr val="tx1"/>
            </a:solidFill>
          </a:ln>
        </p:spPr>
        <p:txBody>
          <a:bodyPr/>
          <a:lstStyle/>
          <a:p>
            <a:pPr marL="0" indent="0">
              <a:buNone/>
            </a:pPr>
            <a:r>
              <a:rPr lang="en-US" b="1" dirty="0"/>
              <a:t>Terminal Objective:</a:t>
            </a:r>
            <a:endParaRPr lang="en-US" b="1" dirty="0"/>
          </a:p>
          <a:p>
            <a:pPr marL="0" indent="0">
              <a:buNone/>
            </a:pPr>
            <a:r>
              <a:rPr lang="en-US" dirty="0"/>
              <a:t>To review and present the  Principle of School-Based Management on </a:t>
            </a:r>
            <a:r>
              <a:rPr lang="en-US" b="1" dirty="0"/>
              <a:t>Curriculum and instruction</a:t>
            </a:r>
            <a:endParaRPr lang="en-US" b="1" dirty="0"/>
          </a:p>
        </p:txBody>
      </p:sp>
      <p:sp>
        <p:nvSpPr>
          <p:cNvPr id="6" name="Title 5"/>
          <p:cNvSpPr>
            <a:spLocks noGrp="1"/>
          </p:cNvSpPr>
          <p:nvPr>
            <p:ph type="title"/>
          </p:nvPr>
        </p:nvSpPr>
        <p:spPr>
          <a:xfrm>
            <a:off x="323296" y="264002"/>
            <a:ext cx="10515600" cy="1325563"/>
          </a:xfrm>
        </p:spPr>
        <p:txBody>
          <a:bodyPr/>
          <a:lstStyle/>
          <a:p>
            <a:r>
              <a:rPr lang="en-US" dirty="0"/>
              <a:t>OBJECTIVES</a:t>
            </a:r>
            <a:endParaRPr lang="en-US" dirty="0"/>
          </a:p>
        </p:txBody>
      </p:sp>
      <p:sp>
        <p:nvSpPr>
          <p:cNvPr id="7" name="Content Placeholder 2"/>
          <p:cNvSpPr txBox="1"/>
          <p:nvPr/>
        </p:nvSpPr>
        <p:spPr>
          <a:xfrm>
            <a:off x="5814874" y="1750195"/>
            <a:ext cx="5743113" cy="4273855"/>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man Old Style" panose="02050604050505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man Old Style" panose="02050604050505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Enabling Objectives:</a:t>
            </a:r>
            <a:endParaRPr lang="en-US" b="1" dirty="0"/>
          </a:p>
          <a:p>
            <a:pPr marL="514350" indent="-514350">
              <a:buFont typeface="Arial" panose="020B0604020202020204" pitchFamily="34" charset="0"/>
              <a:buAutoNum type="arabicPeriod"/>
            </a:pPr>
            <a:r>
              <a:rPr lang="en-US" dirty="0"/>
              <a:t>Present and discuss the 7 </a:t>
            </a:r>
            <a:endParaRPr lang="en-US" dirty="0"/>
          </a:p>
          <a:p>
            <a:pPr marL="0" indent="0">
              <a:buNone/>
            </a:pPr>
            <a:r>
              <a:rPr lang="en-US" dirty="0"/>
              <a:t>     indicators under the SBM </a:t>
            </a:r>
            <a:endParaRPr lang="en-US" dirty="0"/>
          </a:p>
          <a:p>
            <a:pPr marL="0" indent="0">
              <a:buNone/>
            </a:pPr>
            <a:r>
              <a:rPr lang="en-US" dirty="0"/>
              <a:t>     principle  Curriculum &amp; </a:t>
            </a:r>
            <a:endParaRPr lang="en-US" dirty="0"/>
          </a:p>
          <a:p>
            <a:pPr marL="0" indent="0">
              <a:buNone/>
            </a:pPr>
            <a:r>
              <a:rPr lang="en-US" dirty="0"/>
              <a:t>     Instruction.</a:t>
            </a:r>
            <a:endParaRPr lang="en-US" dirty="0"/>
          </a:p>
          <a:p>
            <a:pPr marL="0" indent="0">
              <a:buNone/>
            </a:pPr>
            <a:r>
              <a:rPr lang="en-US" dirty="0"/>
              <a:t>2. Identify and discuss the </a:t>
            </a:r>
            <a:endParaRPr lang="en-US" dirty="0"/>
          </a:p>
          <a:p>
            <a:pPr marL="0" indent="0">
              <a:buNone/>
            </a:pPr>
            <a:r>
              <a:rPr lang="en-US" dirty="0"/>
              <a:t>    different acceptable MOV per </a:t>
            </a:r>
            <a:endParaRPr lang="en-US" dirty="0"/>
          </a:p>
          <a:p>
            <a:pPr marL="0" indent="0">
              <a:buNone/>
            </a:pPr>
            <a:r>
              <a:rPr lang="en-US" dirty="0"/>
              <a:t>    indicator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PH" altLang="en-US"/>
              <a:t>CURRICULUM AND INSTRUCTION</a:t>
            </a:r>
            <a:endParaRPr lang="en-PH" altLang="en-US"/>
          </a:p>
        </p:txBody>
      </p:sp>
      <p:sp>
        <p:nvSpPr>
          <p:cNvPr id="3" name="Content Placeholder 2"/>
          <p:cNvSpPr>
            <a:spLocks noGrp="1"/>
          </p:cNvSpPr>
          <p:nvPr>
            <p:ph idx="1"/>
          </p:nvPr>
        </p:nvSpPr>
        <p:spPr/>
        <p:txBody>
          <a:bodyPr>
            <a:normAutofit/>
          </a:bodyPr>
          <a:p>
            <a:pPr marL="0" indent="0">
              <a:buNone/>
            </a:pPr>
            <a:r>
              <a:rPr lang="en-US"/>
              <a:t> </a:t>
            </a:r>
            <a:endParaRPr lang="en-US"/>
          </a:p>
          <a:p>
            <a:pPr marL="0" indent="0">
              <a:buNone/>
            </a:pPr>
            <a:r>
              <a:rPr lang="en-PH" altLang="en-US" b="1"/>
              <a:t>C</a:t>
            </a:r>
            <a:r>
              <a:rPr lang="en-US" b="1"/>
              <a:t>urriculum</a:t>
            </a:r>
            <a:r>
              <a:rPr lang="en-US"/>
              <a:t> is a course of study. The curriculum is referred to the lessons, and educational content taught in a school or a particular program. It is a group of subjects administered in a distinct area of study.</a:t>
            </a:r>
            <a:endParaRPr lang="en-US"/>
          </a:p>
          <a:p>
            <a:pPr marL="0" indent="0">
              <a:buNone/>
            </a:pPr>
            <a:endParaRPr lang="en-US"/>
          </a:p>
          <a:p>
            <a:pPr marL="0" indent="0">
              <a:buNone/>
            </a:pPr>
            <a:r>
              <a:rPr lang="en-PH" altLang="en-US" b="1"/>
              <a:t>Instruction</a:t>
            </a:r>
            <a:r>
              <a:rPr lang="en-PH" altLang="en-US"/>
              <a:t>- </a:t>
            </a:r>
            <a:r>
              <a:rPr lang="en-US" altLang="en-PH" b="1"/>
              <a:t>HOW</a:t>
            </a:r>
            <a:r>
              <a:rPr lang="en-PH" altLang="en-US"/>
              <a:t> we teach the curriculum</a:t>
            </a:r>
            <a:endParaRPr lang="en-US"/>
          </a:p>
          <a:p>
            <a:pPr marL="0" indent="0">
              <a:buNone/>
            </a:pPr>
            <a:endParaRPr lang="en-US"/>
          </a:p>
          <a:p>
            <a:pPr marL="0" indent="0">
              <a:buNone/>
            </a:pPr>
            <a:r>
              <a:rPr lang="en-US"/>
              <a:t> </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PH" altLang="en-US"/>
              <a:t> CURRICULUM AND INSTRUCTION</a:t>
            </a:r>
            <a:endParaRPr lang="en-PH" altLang="en-US"/>
          </a:p>
        </p:txBody>
      </p:sp>
      <p:sp>
        <p:nvSpPr>
          <p:cNvPr id="3" name="Content Placeholder 2"/>
          <p:cNvSpPr>
            <a:spLocks noGrp="1"/>
          </p:cNvSpPr>
          <p:nvPr>
            <p:ph idx="1"/>
          </p:nvPr>
        </p:nvSpPr>
        <p:spPr/>
        <p:txBody>
          <a:bodyPr/>
          <a:p>
            <a:pPr marL="0" indent="0" algn="ctr">
              <a:buNone/>
            </a:pPr>
            <a:endParaRPr lang="en-US">
              <a:sym typeface="+mn-ea"/>
            </a:endParaRPr>
          </a:p>
          <a:p>
            <a:pPr marL="0" indent="0" algn="ctr">
              <a:buNone/>
            </a:pPr>
            <a:r>
              <a:rPr lang="en-US">
                <a:sym typeface="+mn-ea"/>
              </a:rPr>
              <a:t> </a:t>
            </a:r>
            <a:r>
              <a:rPr lang="en-US" sz="4400">
                <a:sym typeface="+mn-ea"/>
              </a:rPr>
              <a:t>to improve learning—which results in a better-educated population with superior achievements, goal attainment, and career or life outcomes.</a:t>
            </a:r>
            <a:endParaRPr lang="en-US" sz="4400"/>
          </a:p>
          <a:p>
            <a:pPr algn="ctr"/>
            <a:endParaRPr lang="en-US" sz="4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77" y="682003"/>
            <a:ext cx="12010623" cy="1171978"/>
          </a:xfrm>
        </p:spPr>
        <p:txBody>
          <a:bodyPr>
            <a:noAutofit/>
          </a:bodyPr>
          <a:lstStyle/>
          <a:p>
            <a:r>
              <a:rPr lang="en-US" sz="3200" dirty="0"/>
              <a:t>INDICATOR 1:</a:t>
            </a:r>
            <a:endParaRPr lang="en-US" sz="3200" dirty="0"/>
          </a:p>
        </p:txBody>
      </p:sp>
      <p:sp>
        <p:nvSpPr>
          <p:cNvPr id="4" name="Content Placeholder 5"/>
          <p:cNvSpPr txBox="1"/>
          <p:nvPr/>
        </p:nvSpPr>
        <p:spPr>
          <a:xfrm>
            <a:off x="335560" y="1853981"/>
            <a:ext cx="11487955" cy="5371644"/>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20000"/>
              </a:lnSpc>
              <a:buNone/>
              <a:defRPr/>
            </a:pPr>
            <a:r>
              <a:rPr lang="en-US" sz="3600" dirty="0">
                <a:latin typeface="Bookman Old Style" panose="02050604050505020204" pitchFamily="18" charset="0"/>
              </a:rPr>
              <a:t> </a:t>
            </a:r>
            <a:r>
              <a:rPr lang="en-US" sz="4800" dirty="0">
                <a:latin typeface="Bookman Old Style" panose="02050604050505020204" pitchFamily="18" charset="0"/>
              </a:rPr>
              <a:t>The curriculum provides for the needs of all types of learners in the school community</a:t>
            </a:r>
            <a:endParaRPr kumimoji="0" lang="en-PH" sz="4800" i="0" u="none" strike="noStrike" kern="1200" cap="none" spc="0" normalizeH="0" baseline="0" noProof="0" dirty="0">
              <a:ln>
                <a:noFill/>
              </a:ln>
              <a:effectLst/>
              <a:uLnTx/>
              <a:uFillTx/>
              <a:latin typeface="Bookman Old Style" panose="020506040505050202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get a perfect score of 3:</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a:t>The educational needs of all types of learners are being met as shown by continuous improvement on learning outcomes and products of learning. Teachers’, as well as students’ performance, is motivated by intrinsic rewards. The schools’ differentiated program is frequently benchmarked by other schools.</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3670"/>
            <a:ext cx="10515600" cy="1694180"/>
          </a:xfrm>
        </p:spPr>
        <p:txBody>
          <a:bodyPr/>
          <a:lstStyle/>
          <a:p>
            <a:r>
              <a:rPr lang="en-US" dirty="0"/>
              <a:t>INDICATOR 1</a:t>
            </a:r>
            <a:br>
              <a:rPr lang="en-US" dirty="0"/>
            </a:br>
            <a:r>
              <a:rPr lang="en-US" dirty="0"/>
              <a:t>Means of Verification (MOVs)</a:t>
            </a:r>
            <a:endParaRPr lang="en-US" dirty="0"/>
          </a:p>
        </p:txBody>
      </p:sp>
      <p:sp>
        <p:nvSpPr>
          <p:cNvPr id="3" name="Content Placeholder 2"/>
          <p:cNvSpPr>
            <a:spLocks noGrp="1"/>
          </p:cNvSpPr>
          <p:nvPr>
            <p:ph idx="1"/>
          </p:nvPr>
        </p:nvSpPr>
        <p:spPr/>
        <p:txBody>
          <a:bodyPr/>
          <a:lstStyle/>
          <a:p>
            <a:pPr marL="0" indent="0">
              <a:buNone/>
            </a:pPr>
            <a:r>
              <a:rPr lang="en-US" b="1" dirty="0"/>
              <a:t>1</a:t>
            </a:r>
            <a:r>
              <a:rPr lang="en-US" sz="3200" b="1" dirty="0"/>
              <a:t>. Logbook </a:t>
            </a:r>
            <a:endParaRPr lang="en-US" sz="3200" dirty="0"/>
          </a:p>
          <a:p>
            <a:pPr marL="0" indent="0">
              <a:buNone/>
            </a:pPr>
            <a:r>
              <a:rPr lang="en-US" sz="3200" dirty="0"/>
              <a:t>  a. Library (used &amp; borrowed references)</a:t>
            </a:r>
            <a:endParaRPr lang="en-US" sz="3200" dirty="0"/>
          </a:p>
          <a:p>
            <a:pPr marL="0" indent="0">
              <a:buNone/>
            </a:pPr>
            <a:r>
              <a:rPr lang="en-US" sz="3200" dirty="0"/>
              <a:t>  b. Computer Lab (Utilization of computers)</a:t>
            </a:r>
            <a:endParaRPr lang="en-US" sz="3200" dirty="0"/>
          </a:p>
          <a:p>
            <a:pPr marL="0" indent="0">
              <a:buNone/>
            </a:pPr>
            <a:r>
              <a:rPr lang="en-US" sz="3200" dirty="0"/>
              <a:t>  c. Science Lab (Used of equipment and            materials)</a:t>
            </a:r>
            <a:endParaRPr lang="en-US" sz="3200" dirty="0"/>
          </a:p>
          <a:p>
            <a:pPr marL="0" indent="0">
              <a:buNone/>
            </a:pPr>
            <a:r>
              <a:rPr lang="en-US" sz="3200" dirty="0"/>
              <a:t>  d. Shop &amp; HE (Tools and utensils)</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SDO 2020 Powerpoint Template</Template>
  <TotalTime>0</TotalTime>
  <Words>4996</Words>
  <Application>WPS Presentation</Application>
  <PresentationFormat>Widescreen</PresentationFormat>
  <Paragraphs>174</Paragraphs>
  <Slides>28</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28</vt:i4>
      </vt:variant>
    </vt:vector>
  </HeadingPairs>
  <TitlesOfParts>
    <vt:vector size="40" baseType="lpstr">
      <vt:lpstr>Arial</vt:lpstr>
      <vt:lpstr>SimSun</vt:lpstr>
      <vt:lpstr>Wingdings</vt:lpstr>
      <vt:lpstr>Bookman Old Style</vt:lpstr>
      <vt:lpstr>Calibri</vt:lpstr>
      <vt:lpstr>Times New Roman</vt:lpstr>
      <vt:lpstr>Wingdings</vt:lpstr>
      <vt:lpstr>Microsoft YaHei</vt:lpstr>
      <vt:lpstr>Arial Unicode MS</vt:lpstr>
      <vt:lpstr>Calibri Light</vt:lpstr>
      <vt:lpstr>Office Theme</vt:lpstr>
      <vt:lpstr>1_Office Theme</vt:lpstr>
      <vt:lpstr>SBM PRINCIPLE 3  CURRICULUM AND INSTRUCTION  VIOLETA  H. BINALON  </vt:lpstr>
      <vt:lpstr>WHAT IS YOUR IDEA ABOUT</vt:lpstr>
      <vt:lpstr>PowerPoint 演示文稿</vt:lpstr>
      <vt:lpstr>OBJECTIVES</vt:lpstr>
      <vt:lpstr>CURRICULUM AND INSTRUCTION</vt:lpstr>
      <vt:lpstr> CURRICULUM AND INSTRUCTION</vt:lpstr>
      <vt:lpstr>INDICATOR 1:</vt:lpstr>
      <vt:lpstr>To get a perfect score of 3:</vt:lpstr>
      <vt:lpstr>INDICATOR 1 Means of Verification (MOVs)</vt:lpstr>
      <vt:lpstr>INDICATOR 1 Means of Verification (MOVs) </vt:lpstr>
      <vt:lpstr>SOURCE OF DATA IN IDENTIFYING GAPS</vt:lpstr>
      <vt:lpstr>INDICATOR 1 Means of Verification (MOVs) </vt:lpstr>
      <vt:lpstr>SUGGGESTED TEMPLATE</vt:lpstr>
      <vt:lpstr>SUGGGESTED TEMPLATE </vt:lpstr>
      <vt:lpstr>INDICATOR 1 Means of Verification (MOVs)</vt:lpstr>
      <vt:lpstr>INDICATOR 1 Means of Verification (MOVs)</vt:lpstr>
      <vt:lpstr>INDICATOR 1 Means of Verification (MOVs)</vt:lpstr>
      <vt:lpstr>INDICATOR 1 Means of Verification (MOVs)</vt:lpstr>
      <vt:lpstr>INDICATOR 2:</vt:lpstr>
      <vt:lpstr>PowerPoint 演示文稿</vt:lpstr>
      <vt:lpstr>To get a perfect score of 3:</vt:lpstr>
      <vt:lpstr>EXAMPLES</vt:lpstr>
      <vt:lpstr>INDICATOR 2 Means of Verification (MOVs) LOCALIZED INSTRUCTIONAL MATERIALS</vt:lpstr>
      <vt:lpstr>SUGGGESTED TEMPLATE </vt:lpstr>
      <vt:lpstr>INDICATOR 2 Means of Verification (MOVs) </vt:lpstr>
      <vt:lpstr>INDICATOR 2 Means of Verification (MOVs)</vt:lpstr>
      <vt:lpstr>INDICATOR 2 Means of Verification (MOVs)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Jonas Carlo Trillana</dc:creator>
  <cp:lastModifiedBy>violy binalon</cp:lastModifiedBy>
  <cp:revision>199</cp:revision>
  <cp:lastPrinted>2021-03-22T13:49:00Z</cp:lastPrinted>
  <dcterms:created xsi:type="dcterms:W3CDTF">2020-09-02T06:54:00Z</dcterms:created>
  <dcterms:modified xsi:type="dcterms:W3CDTF">2022-08-04T01:31:19Z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05E1FAB845A1465D96C1A19B4F0C2505</vt:lpwstr>
  </property>
  <property fmtid="{D5CDD505-2E9C-101B-9397-08002B2CF9AE}" pid="3" name="KSOProductBuildVer">
    <vt:lpwstr>1033-11.2.0.11191</vt:lpwstr>
  </property>
</Properties>
</file>